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306" r:id="rId4"/>
    <p:sldId id="307" r:id="rId5"/>
    <p:sldId id="308" r:id="rId6"/>
    <p:sldId id="309" r:id="rId7"/>
    <p:sldId id="273" r:id="rId8"/>
    <p:sldId id="274" r:id="rId9"/>
    <p:sldId id="282" r:id="rId10"/>
    <p:sldId id="271" r:id="rId11"/>
    <p:sldId id="272" r:id="rId12"/>
    <p:sldId id="290" r:id="rId13"/>
    <p:sldId id="300" r:id="rId14"/>
    <p:sldId id="291" r:id="rId15"/>
    <p:sldId id="303" r:id="rId16"/>
    <p:sldId id="292" r:id="rId17"/>
    <p:sldId id="302" r:id="rId18"/>
    <p:sldId id="304" r:id="rId19"/>
    <p:sldId id="305" r:id="rId20"/>
    <p:sldId id="310" r:id="rId21"/>
    <p:sldId id="311" r:id="rId22"/>
    <p:sldId id="312" r:id="rId23"/>
    <p:sldId id="313" r:id="rId24"/>
    <p:sldId id="314" r:id="rId25"/>
    <p:sldId id="315" r:id="rId26"/>
    <p:sldId id="31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D94F-75E2-4AA4-AB9C-82CD7E217A8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C201-B9E1-4A06-B665-9400F7B3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0DE0-21C3-4E01-852C-13A7766C0E9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C938-B7F1-4430-BF78-66D5A734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C5B169-BC98-4F7C-8320-51514E8B03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362200"/>
            <a:ext cx="3389555" cy="2540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Asset Management Advisory Committee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029200"/>
            <a:ext cx="3124200" cy="838200"/>
          </a:xfrm>
        </p:spPr>
        <p:txBody>
          <a:bodyPr/>
          <a:lstStyle/>
          <a:p>
            <a:r>
              <a:rPr lang="en-US" dirty="0" smtClean="0"/>
              <a:t>February 17, 2021</a:t>
            </a:r>
          </a:p>
          <a:p>
            <a:r>
              <a:rPr lang="en-US" dirty="0" smtClean="0"/>
              <a:t>Town of Barnstable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</a:t>
            </a:r>
            <a:r>
              <a:rPr lang="en-US" sz="2000" b="1" dirty="0" smtClean="0"/>
              <a:t>35/45 </a:t>
            </a:r>
            <a:r>
              <a:rPr lang="en-US" sz="2000" b="1" dirty="0"/>
              <a:t>Mitchell's Way, Hyannis (M: 308 P: 273/001 + </a:t>
            </a:r>
            <a:r>
              <a:rPr lang="en-US" sz="2000" b="1" dirty="0" smtClean="0"/>
              <a:t>273/002)</a:t>
            </a:r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400" y="1447800"/>
            <a:ext cx="12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</a:t>
            </a:r>
          </a:p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918211" cy="45932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311548" y="2094130"/>
            <a:ext cx="3336652" cy="21730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1628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Acquired 1/12/1999, 2 parcels (.43 and .45 acres</a:t>
            </a:r>
            <a:r>
              <a:rPr lang="en-US" dirty="0"/>
              <a:t>) Non </a:t>
            </a:r>
            <a:r>
              <a:rPr lang="en-US" dirty="0" err="1"/>
              <a:t>Sewered</a:t>
            </a:r>
            <a:r>
              <a:rPr lang="en-US" dirty="0"/>
              <a:t> (currently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Possible assemblage into one parcel and placement of a single unit?</a:t>
            </a:r>
          </a:p>
          <a:p>
            <a:pPr lvl="1"/>
            <a:r>
              <a:rPr lang="en-US" dirty="0" smtClean="0"/>
              <a:t>Possible encroachment issue with abutter</a:t>
            </a:r>
          </a:p>
          <a:p>
            <a:pPr lvl="1"/>
            <a:r>
              <a:rPr lang="en-US" dirty="0" smtClean="0"/>
              <a:t>Land touches waters edge of Aunt Bettys Pond</a:t>
            </a:r>
          </a:p>
          <a:p>
            <a:pPr lvl="1"/>
            <a:r>
              <a:rPr lang="en-US" dirty="0" smtClean="0"/>
              <a:t>There had been a desire to see this be used for affordable housing. </a:t>
            </a:r>
          </a:p>
          <a:p>
            <a:pPr marL="36576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2/17/21 update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Had been presented to Affordable housing 	Trust.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Suggestion that it be held – no action taken 	for now.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</a:t>
            </a:r>
            <a:r>
              <a:rPr lang="en-US" sz="2000" b="1" dirty="0" smtClean="0"/>
              <a:t>35/45 </a:t>
            </a:r>
            <a:r>
              <a:rPr lang="en-US" sz="2000" b="1" dirty="0"/>
              <a:t>Mitchell's Way, Hyannis (M: 308 P: 273/001 + </a:t>
            </a:r>
            <a:r>
              <a:rPr lang="en-US" sz="2000" b="1" dirty="0" smtClean="0"/>
              <a:t>273/002)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306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69241"/>
            <a:ext cx="6576952" cy="498621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024744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109 Sea Street, Hyannis (M: 307 P: 080)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0780" y="1286945"/>
            <a:ext cx="12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</a:t>
            </a:r>
          </a:p>
          <a:p>
            <a:r>
              <a:rPr lang="en-US" dirty="0" smtClean="0"/>
              <a:t>Location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1941731"/>
            <a:ext cx="4343400" cy="12586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162800" cy="51054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Acquired 6/29/2004, (.11 acres</a:t>
            </a:r>
            <a:r>
              <a:rPr lang="en-US" dirty="0"/>
              <a:t>) Non </a:t>
            </a:r>
            <a:r>
              <a:rPr lang="en-US" dirty="0" err="1"/>
              <a:t>Sewered</a:t>
            </a:r>
            <a:r>
              <a:rPr lang="en-US" dirty="0"/>
              <a:t> (currently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Possible assemblage into one parcel and placement of a single unit ?</a:t>
            </a:r>
          </a:p>
          <a:p>
            <a:pPr lvl="1"/>
            <a:r>
              <a:rPr lang="en-US" dirty="0" smtClean="0"/>
              <a:t>Abutter is Housing Assistance Corps (1988 - 0.03 acres – part of larger purchase)</a:t>
            </a:r>
          </a:p>
          <a:p>
            <a:pPr lvl="1"/>
            <a:r>
              <a:rPr lang="en-US" dirty="0" smtClean="0"/>
              <a:t>This could be a location for affordable housing.</a:t>
            </a:r>
          </a:p>
          <a:p>
            <a:pPr lvl="1"/>
            <a:r>
              <a:rPr lang="en-US" dirty="0" smtClean="0"/>
              <a:t>Assessed </a:t>
            </a:r>
            <a:r>
              <a:rPr lang="en-US" dirty="0"/>
              <a:t>value - </a:t>
            </a:r>
            <a:r>
              <a:rPr lang="en-US" dirty="0" smtClean="0"/>
              <a:t>$37,200</a:t>
            </a:r>
            <a:endParaRPr lang="en-US" dirty="0"/>
          </a:p>
          <a:p>
            <a:pPr lvl="1"/>
            <a:r>
              <a:rPr lang="en-US" dirty="0"/>
              <a:t>Tax Possession </a:t>
            </a:r>
            <a:r>
              <a:rPr lang="en-US" dirty="0" smtClean="0"/>
              <a:t>property 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2/17/21 update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	Had been presented to Affordable housing 	Trust.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	Suggestion that it be held – no action taken 	for </a:t>
            </a:r>
            <a:r>
              <a:rPr lang="en-US" b="1" dirty="0" smtClean="0">
                <a:solidFill>
                  <a:srgbClr val="FF0000"/>
                </a:solidFill>
              </a:rPr>
              <a:t>	now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 </a:t>
            </a:r>
            <a:r>
              <a:rPr lang="en-US" sz="2800" dirty="0"/>
              <a:t>109 Sea Street, Hyannis (M: 307 P: 080)</a:t>
            </a:r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4" y="1408670"/>
            <a:ext cx="6381751" cy="495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80984" y="762000"/>
            <a:ext cx="8420100" cy="83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63 Pine Ridge Road (M: 018 P: 052)  117 Oakwood Road (M: 018 P: 050)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121 Oakwood Road(M: 018 P: 055/002)  125 Oakwood Road (M: 018 P: 049)</a:t>
            </a:r>
            <a:endParaRPr lang="en-US" sz="2000" dirty="0" smtClean="0"/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1199824" y="2680395"/>
            <a:ext cx="3372176" cy="15106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984" y="1757065"/>
            <a:ext cx="1237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</a:t>
            </a:r>
          </a:p>
          <a:p>
            <a:r>
              <a:rPr lang="en-US" dirty="0" smtClean="0"/>
              <a:t>Location in Cotuit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010400" cy="4267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Acquired in 2004,(.36 acres combined) </a:t>
            </a:r>
            <a:r>
              <a:rPr lang="en-US" dirty="0"/>
              <a:t>Non </a:t>
            </a:r>
            <a:r>
              <a:rPr lang="en-US" dirty="0" err="1" smtClean="0"/>
              <a:t>Sewered</a:t>
            </a:r>
            <a:endParaRPr lang="en-US" dirty="0" smtClean="0"/>
          </a:p>
          <a:p>
            <a:pPr lvl="1"/>
            <a:r>
              <a:rPr lang="en-US" dirty="0" smtClean="0"/>
              <a:t>Offered in Round 1 as a block – no bids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marL="36576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2/17/21 (reserve for next RFP)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Possible unbundling or change to bundle</a:t>
            </a:r>
          </a:p>
          <a:p>
            <a:pPr lvl="1"/>
            <a:r>
              <a:rPr lang="en-US" dirty="0" smtClean="0"/>
              <a:t>Intensify abutter notification</a:t>
            </a:r>
          </a:p>
          <a:p>
            <a:pPr lvl="1"/>
            <a:r>
              <a:rPr lang="en-US" dirty="0" smtClean="0"/>
              <a:t>Final Judgements </a:t>
            </a:r>
            <a:r>
              <a:rPr lang="en-US" dirty="0"/>
              <a:t>in </a:t>
            </a:r>
            <a:r>
              <a:rPr lang="en-US" dirty="0" smtClean="0"/>
              <a:t>hand for 2</a:t>
            </a:r>
          </a:p>
          <a:p>
            <a:pPr lvl="1"/>
            <a:r>
              <a:rPr lang="en-US" dirty="0" smtClean="0"/>
              <a:t>2 parcels given by owner 2004 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value – set minimum bid</a:t>
            </a:r>
            <a:r>
              <a:rPr lang="en-US" dirty="0" smtClean="0"/>
              <a:t>. Each parcel assessed at $7,200.</a:t>
            </a:r>
            <a:endParaRPr lang="en-US" dirty="0"/>
          </a:p>
          <a:p>
            <a:pPr lvl="1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0116" y="762000"/>
            <a:ext cx="8543884" cy="10668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63 Pine Ridge Road (M: 018 P: 052)  117 Oakwood Road (M: 018 P: 050)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121 Oakwood Road(M: 018 P: 055/002)  125 Oakwood Road (M: 018 P: 049)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581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400800" cy="50897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456" y="533400"/>
            <a:ext cx="7024744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221 </a:t>
            </a:r>
            <a:r>
              <a:rPr lang="en-US" sz="2400" dirty="0" err="1" smtClean="0"/>
              <a:t>Ebenezzer</a:t>
            </a:r>
            <a:r>
              <a:rPr lang="en-US" sz="2400" dirty="0" smtClean="0"/>
              <a:t> Road, Osterville (M: 146 P: 064)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8721" y="1318054"/>
            <a:ext cx="12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</a:t>
            </a:r>
          </a:p>
          <a:p>
            <a:r>
              <a:rPr lang="en-US" dirty="0" smtClean="0"/>
              <a:t>Location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1941731"/>
            <a:ext cx="2895600" cy="2249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16280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Acquired 4/15/1986, (.21 acres</a:t>
            </a:r>
            <a:r>
              <a:rPr lang="en-US" dirty="0"/>
              <a:t>) Non </a:t>
            </a:r>
            <a:r>
              <a:rPr lang="en-US" dirty="0" err="1" smtClean="0"/>
              <a:t>Sewered</a:t>
            </a:r>
            <a:endParaRPr lang="en-US" dirty="0" smtClean="0"/>
          </a:p>
          <a:p>
            <a:pPr lvl="1"/>
            <a:r>
              <a:rPr lang="en-US" dirty="0" smtClean="0"/>
              <a:t>Unused utility easement still exists on property</a:t>
            </a:r>
          </a:p>
          <a:p>
            <a:pPr lvl="1"/>
            <a:r>
              <a:rPr lang="en-US" dirty="0" smtClean="0"/>
              <a:t>Offered in Round 1, high bidder withdrew</a:t>
            </a:r>
          </a:p>
          <a:p>
            <a:pPr lvl="1"/>
            <a:r>
              <a:rPr lang="en-US" dirty="0" smtClean="0"/>
              <a:t>Second bidder not interested in purchase.</a:t>
            </a:r>
          </a:p>
          <a:p>
            <a:pPr lvl="1"/>
            <a:r>
              <a:rPr lang="en-US" dirty="0" smtClean="0"/>
              <a:t>Assessed </a:t>
            </a:r>
            <a:r>
              <a:rPr lang="en-US" dirty="0"/>
              <a:t>value - </a:t>
            </a:r>
            <a:r>
              <a:rPr lang="en-US" dirty="0" smtClean="0"/>
              <a:t>$102,300</a:t>
            </a:r>
            <a:endParaRPr lang="en-US" dirty="0"/>
          </a:p>
          <a:p>
            <a:pPr marL="365760" lvl="1" indent="0">
              <a:buNone/>
            </a:pPr>
            <a:endParaRPr lang="en-US" sz="800" dirty="0" smtClean="0"/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2/17/21 (reserve for next RFP)</a:t>
            </a:r>
          </a:p>
          <a:p>
            <a:pPr lvl="1"/>
            <a:r>
              <a:rPr lang="en-US" dirty="0" smtClean="0"/>
              <a:t>Appraisal </a:t>
            </a:r>
            <a:r>
              <a:rPr lang="en-US" dirty="0"/>
              <a:t>to be done (Based on </a:t>
            </a:r>
            <a:r>
              <a:rPr lang="en-US" dirty="0" smtClean="0"/>
              <a:t>damages for easement)</a:t>
            </a:r>
            <a:endParaRPr lang="en-US" dirty="0"/>
          </a:p>
          <a:p>
            <a:pPr lvl="1"/>
            <a:r>
              <a:rPr lang="en-US" dirty="0"/>
              <a:t>Locate </a:t>
            </a:r>
            <a:r>
              <a:rPr lang="en-US" dirty="0" smtClean="0"/>
              <a:t>official information on unused utility easement </a:t>
            </a:r>
            <a:r>
              <a:rPr lang="en-US" b="1" dirty="0" smtClean="0">
                <a:solidFill>
                  <a:srgbClr val="FF0000"/>
                </a:solidFill>
              </a:rPr>
              <a:t>(unsuccessful in this effort to date)</a:t>
            </a:r>
          </a:p>
          <a:p>
            <a:pPr lvl="1"/>
            <a:r>
              <a:rPr lang="en-US" dirty="0" smtClean="0"/>
              <a:t>Possible overlay into CWMP plans with DPW </a:t>
            </a:r>
            <a:r>
              <a:rPr lang="en-US" b="1" dirty="0" smtClean="0">
                <a:solidFill>
                  <a:srgbClr val="FF0000"/>
                </a:solidFill>
              </a:rPr>
              <a:t>(Initial discussion with DPW on pump locations sites for Phase I on going)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2456" y="533400"/>
            <a:ext cx="7024744" cy="604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smtClean="0"/>
              <a:t>221 Ebenezzer Road, Osterville (M: 146 P: 064)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29046"/>
              </p:ext>
            </p:extLst>
          </p:nvPr>
        </p:nvGraphicFramePr>
        <p:xfrm>
          <a:off x="1295400" y="1524000"/>
          <a:ext cx="6035675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6034968" imgH="4663248" progId="AcroExch.Document.DC">
                  <p:embed/>
                </p:oleObj>
              </mc:Choice>
              <mc:Fallback>
                <p:oleObj name="Acrobat Document" r:id="rId3" imgW="6034968" imgH="46632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524000"/>
                        <a:ext cx="6035675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2456" y="533400"/>
            <a:ext cx="7024744" cy="604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91 South Street, Hyannis (M: 326 P: 127)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424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162800" cy="4800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Acquired 12/7/1925, (.16 acres)</a:t>
            </a:r>
          </a:p>
          <a:p>
            <a:pPr lvl="1"/>
            <a:r>
              <a:rPr lang="en-US" dirty="0" smtClean="0"/>
              <a:t>Assessed </a:t>
            </a:r>
            <a:r>
              <a:rPr lang="en-US" dirty="0"/>
              <a:t>value - </a:t>
            </a:r>
            <a:r>
              <a:rPr lang="en-US" dirty="0" smtClean="0"/>
              <a:t>$214,100 for the land, and $17,600 for the building</a:t>
            </a:r>
          </a:p>
          <a:p>
            <a:pPr lvl="1"/>
            <a:r>
              <a:rPr lang="en-US" dirty="0" smtClean="0"/>
              <a:t>Building built in 1950 – 440 </a:t>
            </a:r>
            <a:r>
              <a:rPr lang="en-US" dirty="0" err="1" smtClean="0"/>
              <a:t>sq</a:t>
            </a:r>
            <a:r>
              <a:rPr lang="en-US" dirty="0" smtClean="0"/>
              <a:t> feet.  Old pump station.</a:t>
            </a:r>
          </a:p>
          <a:p>
            <a:pPr lvl="1"/>
            <a:r>
              <a:rPr lang="en-US" dirty="0" smtClean="0"/>
              <a:t>Current WPC plans do not include this property.  </a:t>
            </a:r>
          </a:p>
          <a:p>
            <a:pPr lvl="1"/>
            <a:r>
              <a:rPr lang="en-US" dirty="0" smtClean="0"/>
              <a:t>Maintenance Liability to Town.</a:t>
            </a:r>
          </a:p>
          <a:p>
            <a:pPr lvl="1"/>
            <a:r>
              <a:rPr lang="en-US" dirty="0" smtClean="0"/>
              <a:t>Building is in the Hyannis Downtown Historic District, and would possibly need to be vetted through them for disposal.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2456" y="533400"/>
            <a:ext cx="7024744" cy="604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91 South Street, Hyannis (M: 326 P: 127)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Meeting topics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982609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2-27-20  Focus on Large buildings </a:t>
            </a:r>
            <a:r>
              <a:rPr lang="en-US" dirty="0" err="1" smtClean="0"/>
              <a:t>MMills</a:t>
            </a:r>
            <a:r>
              <a:rPr lang="en-US" dirty="0" smtClean="0"/>
              <a:t>, Cotuit, Armory, 200 Main Street.</a:t>
            </a:r>
          </a:p>
          <a:p>
            <a:r>
              <a:rPr lang="en-US" dirty="0" smtClean="0"/>
              <a:t>6-9-20 Specific focus on options for Cotuit Elementary.  Village input sought.</a:t>
            </a:r>
          </a:p>
          <a:p>
            <a:r>
              <a:rPr lang="en-US" dirty="0" smtClean="0"/>
              <a:t>7-23-20 Continued Village input. Ideas for subdividing parcel and demolition of building.</a:t>
            </a:r>
          </a:p>
          <a:p>
            <a:r>
              <a:rPr lang="en-US" dirty="0" smtClean="0"/>
              <a:t>8-26-20 DPW input – costs and challenges for demolition (Intro of CIPs for both empty schools for demo FY 22).</a:t>
            </a:r>
          </a:p>
          <a:p>
            <a:r>
              <a:rPr lang="en-US" dirty="0" smtClean="0"/>
              <a:t>9-29-20 Update on Cotuit Water District interest in Cotuit Elementary property.  Return to disposition discussion for other Town owned parcels.</a:t>
            </a:r>
            <a:endParaRPr lang="en-US" b="1" dirty="0" smtClean="0"/>
          </a:p>
          <a:p>
            <a:r>
              <a:rPr lang="en-US" dirty="0" smtClean="0"/>
              <a:t>12-1-20 Package for second round sale, also discuss Specific Properties for Separate RFP – Mitchel’s Way and 164 Route 149. </a:t>
            </a:r>
            <a:r>
              <a:rPr lang="en-US" b="1" dirty="0" smtClean="0">
                <a:solidFill>
                  <a:srgbClr val="FF0000"/>
                </a:solidFill>
              </a:rPr>
              <a:t>AFHT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12611" cy="604540"/>
          </a:xfrm>
        </p:spPr>
        <p:txBody>
          <a:bodyPr>
            <a:noAutofit/>
          </a:bodyPr>
          <a:lstStyle/>
          <a:p>
            <a:r>
              <a:rPr lang="en-US" sz="2400" b="1" dirty="0"/>
              <a:t>2095 Main Street, </a:t>
            </a:r>
            <a:r>
              <a:rPr lang="en-US" sz="2400" b="1" dirty="0" err="1"/>
              <a:t>Marstons</a:t>
            </a:r>
            <a:r>
              <a:rPr lang="en-US" sz="2400" b="1" dirty="0"/>
              <a:t> Mills (Map: 077 Parcel: 026)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25794"/>
            <a:ext cx="6666728" cy="51741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114800"/>
            <a:ext cx="1299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</a:t>
            </a:r>
            <a:r>
              <a:rPr lang="en-US" dirty="0" err="1"/>
              <a:t>addtl</a:t>
            </a:r>
            <a:r>
              <a:rPr lang="en-US" dirty="0"/>
              <a:t>. Muni Parcels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224" y="1243781"/>
            <a:ext cx="12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</a:t>
            </a:r>
          </a:p>
          <a:p>
            <a:r>
              <a:rPr lang="en-US" dirty="0"/>
              <a:t>Location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74136" y="2133600"/>
            <a:ext cx="3850264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 flipV="1">
            <a:off x="1107064" y="4267200"/>
            <a:ext cx="3088263" cy="10479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28606" y="4791164"/>
            <a:ext cx="5624594" cy="5239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1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808038"/>
          </a:xfrm>
        </p:spPr>
        <p:txBody>
          <a:bodyPr>
            <a:noAutofit/>
          </a:bodyPr>
          <a:lstStyle/>
          <a:p>
            <a:r>
              <a:rPr lang="en-US" sz="2400" b="1" dirty="0"/>
              <a:t>2095 Main Street, </a:t>
            </a:r>
            <a:r>
              <a:rPr lang="en-US" sz="2400" b="1" dirty="0" err="1"/>
              <a:t>Marstons</a:t>
            </a:r>
            <a:r>
              <a:rPr lang="en-US" sz="2400" b="1" dirty="0"/>
              <a:t> Mills (Map: 077 Parcel: 026)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5181600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School Closed 2009</a:t>
            </a:r>
          </a:p>
          <a:p>
            <a:pPr lvl="1"/>
            <a:r>
              <a:rPr lang="en-US" sz="2400" dirty="0"/>
              <a:t>13.11 acres (Possible additional 1.09 acre total with two adjoining Municipal Parcels)</a:t>
            </a:r>
          </a:p>
          <a:p>
            <a:pPr lvl="1"/>
            <a:r>
              <a:rPr lang="en-US" sz="2400" dirty="0"/>
              <a:t>Encumbered with a dilapidated school - $700,000 removal cost est. (</a:t>
            </a:r>
            <a:r>
              <a:rPr lang="en-US" sz="2400" dirty="0" err="1"/>
              <a:t>Haz</a:t>
            </a:r>
            <a:r>
              <a:rPr lang="en-US" sz="2400" dirty="0"/>
              <a:t> Mat Abatement)</a:t>
            </a:r>
          </a:p>
          <a:p>
            <a:pPr lvl="1"/>
            <a:r>
              <a:rPr lang="en-US" sz="2400" dirty="0"/>
              <a:t>Time table for Municipal removal - 2021 CIP – work done in 2022</a:t>
            </a:r>
          </a:p>
          <a:p>
            <a:pPr lvl="1"/>
            <a:r>
              <a:rPr lang="en-US" sz="2400" dirty="0"/>
              <a:t>Non </a:t>
            </a:r>
            <a:r>
              <a:rPr lang="en-US" sz="2400" dirty="0" err="1"/>
              <a:t>Sewered</a:t>
            </a:r>
            <a:r>
              <a:rPr lang="en-US" sz="2400" dirty="0"/>
              <a:t> (currently)</a:t>
            </a:r>
          </a:p>
          <a:p>
            <a:pPr lvl="2"/>
            <a:r>
              <a:rPr lang="en-US" sz="2000" dirty="0"/>
              <a:t>Phase 1 of Wastewater plan – W Villages Treatment Plant – Convert to Pump Station.  Flow back to WPC</a:t>
            </a:r>
          </a:p>
          <a:p>
            <a:pPr lvl="2"/>
            <a:r>
              <a:rPr lang="en-US" sz="2000" dirty="0"/>
              <a:t>Potential seven to nine years out for </a:t>
            </a:r>
            <a:r>
              <a:rPr lang="en-US" sz="2000" dirty="0" err="1"/>
              <a:t>sewering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73" y="1371600"/>
            <a:ext cx="6479928" cy="5029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05328" cy="604540"/>
          </a:xfrm>
        </p:spPr>
        <p:txBody>
          <a:bodyPr>
            <a:noAutofit/>
          </a:bodyPr>
          <a:lstStyle/>
          <a:p>
            <a:r>
              <a:rPr lang="en-US" sz="2000" b="1" dirty="0"/>
              <a:t>Former Cotuit Elementary School</a:t>
            </a:r>
            <a:br>
              <a:rPr lang="en-US" sz="2000" b="1" dirty="0"/>
            </a:br>
            <a:r>
              <a:rPr lang="en-US" sz="2000" b="1" dirty="0"/>
              <a:t>140 Old Oyster Road, Cotuit (Map: 021 Parcel: 008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001868"/>
            <a:ext cx="110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Building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371600"/>
            <a:ext cx="1237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Tennis courts and ball field</a:t>
            </a: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1152240" y="2294930"/>
            <a:ext cx="5230404" cy="9861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1641162" y="4325034"/>
            <a:ext cx="2109659" cy="3231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6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24744" cy="457200"/>
          </a:xfrm>
        </p:spPr>
        <p:txBody>
          <a:bodyPr>
            <a:normAutofit/>
          </a:bodyPr>
          <a:lstStyle/>
          <a:p>
            <a:r>
              <a:rPr lang="en-US" sz="2400" dirty="0"/>
              <a:t>Former Cotuit Elementary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10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140 Old Oyster Road, Cotuit (Map: 021 Parcel: 008)</a:t>
            </a:r>
          </a:p>
          <a:p>
            <a:r>
              <a:rPr lang="en-US" sz="2800" dirty="0"/>
              <a:t>13.5 acres – not </a:t>
            </a:r>
            <a:r>
              <a:rPr lang="en-US" sz="2800" dirty="0" err="1"/>
              <a:t>sewered</a:t>
            </a:r>
            <a:r>
              <a:rPr lang="en-US" sz="2800" dirty="0"/>
              <a:t>.</a:t>
            </a:r>
          </a:p>
          <a:p>
            <a:r>
              <a:rPr lang="en-US" sz="2800" dirty="0"/>
              <a:t>Only public ballfield and tennis courts in village</a:t>
            </a:r>
          </a:p>
          <a:p>
            <a:r>
              <a:rPr lang="en-US" sz="2800" dirty="0"/>
              <a:t>Closed 2009</a:t>
            </a:r>
          </a:p>
          <a:p>
            <a:r>
              <a:rPr lang="en-US" sz="2800" dirty="0"/>
              <a:t>Leased to Waldorf School for ten years. Ended in 2019.</a:t>
            </a:r>
          </a:p>
          <a:p>
            <a:r>
              <a:rPr lang="en-US" sz="2800" dirty="0"/>
              <a:t>High cost to renovate ($4Million +)</a:t>
            </a:r>
          </a:p>
          <a:p>
            <a:r>
              <a:rPr lang="en-US" sz="2800" dirty="0"/>
              <a:t>Demo cost ~$800,000 due to </a:t>
            </a:r>
            <a:r>
              <a:rPr lang="en-US" sz="2800" dirty="0" err="1"/>
              <a:t>Haz</a:t>
            </a:r>
            <a:r>
              <a:rPr lang="en-US" sz="2800" dirty="0"/>
              <a:t> Mats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830209" cy="43848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Two presentations to AMAC via zoom(6/2020 and 7/2020)</a:t>
            </a:r>
          </a:p>
          <a:p>
            <a:r>
              <a:rPr lang="en-US" sz="2800" dirty="0"/>
              <a:t>Well attended by Village.  Plenty of ideas. Affordable </a:t>
            </a:r>
            <a:r>
              <a:rPr lang="en-US" sz="2800" dirty="0" smtClean="0"/>
              <a:t>housing, </a:t>
            </a:r>
            <a:r>
              <a:rPr lang="en-US" sz="2800" dirty="0"/>
              <a:t>Market rate housing, Open space, veterans center, community center, transfer to Fire district.</a:t>
            </a:r>
          </a:p>
          <a:p>
            <a:r>
              <a:rPr lang="en-US" sz="2800" dirty="0"/>
              <a:t>Village Concerns about “over building”, water quality, waste water and proximity to drinking wells and salt water.  Loss of village open space.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24744" cy="457200"/>
          </a:xfrm>
        </p:spPr>
        <p:txBody>
          <a:bodyPr>
            <a:normAutofit/>
          </a:bodyPr>
          <a:lstStyle/>
          <a:p>
            <a:r>
              <a:rPr lang="en-US" sz="2400" dirty="0"/>
              <a:t>Former Cotuit Elementary School</a:t>
            </a:r>
          </a:p>
        </p:txBody>
      </p:sp>
    </p:spTree>
    <p:extLst>
      <p:ext uri="{BB962C8B-B14F-4D97-AF65-F5344CB8AC3E}">
        <p14:creationId xmlns:p14="http://schemas.microsoft.com/office/powerpoint/2010/main" val="18565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object 383"/>
          <p:cNvSpPr txBox="1"/>
          <p:nvPr/>
        </p:nvSpPr>
        <p:spPr>
          <a:xfrm>
            <a:off x="76201" y="93285"/>
            <a:ext cx="749652" cy="3204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</a:pPr>
            <a:endParaRPr sz="500"/>
          </a:p>
          <a:p>
            <a:pPr algn="r">
              <a:lnSpc>
                <a:spcPct val="95825"/>
              </a:lnSpc>
              <a:spcBef>
                <a:spcPts val="5422"/>
              </a:spcBef>
            </a:pPr>
            <a:r>
              <a:rPr sz="200" spc="8" dirty="0">
                <a:latin typeface="Arial"/>
                <a:cs typeface="Arial"/>
              </a:rPr>
              <a:t>SCR</a:t>
            </a:r>
            <a:endParaRPr sz="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6200" y="93285"/>
            <a:ext cx="8995078" cy="667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6953" y="819574"/>
            <a:ext cx="3815965" cy="3935094"/>
          </a:xfrm>
          <a:custGeom>
            <a:avLst/>
            <a:gdLst/>
            <a:ahLst/>
            <a:cxnLst/>
            <a:rect l="l" t="t" r="r" b="b"/>
            <a:pathLst>
              <a:path w="8389823" h="7695295">
                <a:moveTo>
                  <a:pt x="4018999" y="7695295"/>
                </a:moveTo>
                <a:lnTo>
                  <a:pt x="0" y="4398641"/>
                </a:lnTo>
                <a:lnTo>
                  <a:pt x="182427" y="4152927"/>
                </a:lnTo>
                <a:lnTo>
                  <a:pt x="1379378" y="2550206"/>
                </a:lnTo>
                <a:lnTo>
                  <a:pt x="1811248" y="1967568"/>
                </a:lnTo>
                <a:lnTo>
                  <a:pt x="2531653" y="999606"/>
                </a:lnTo>
                <a:lnTo>
                  <a:pt x="2665681" y="1062896"/>
                </a:lnTo>
                <a:lnTo>
                  <a:pt x="3535006" y="1476141"/>
                </a:lnTo>
                <a:lnTo>
                  <a:pt x="3103136" y="1963845"/>
                </a:lnTo>
                <a:lnTo>
                  <a:pt x="4986984" y="3268732"/>
                </a:lnTo>
                <a:lnTo>
                  <a:pt x="7671281" y="0"/>
                </a:lnTo>
                <a:lnTo>
                  <a:pt x="8147827" y="431859"/>
                </a:lnTo>
                <a:lnTo>
                  <a:pt x="8389823" y="653374"/>
                </a:lnTo>
                <a:lnTo>
                  <a:pt x="7362270" y="1978737"/>
                </a:lnTo>
                <a:lnTo>
                  <a:pt x="6580436" y="2985789"/>
                </a:lnTo>
                <a:lnTo>
                  <a:pt x="7768079" y="3933275"/>
                </a:lnTo>
                <a:lnTo>
                  <a:pt x="7948646" y="4078469"/>
                </a:lnTo>
                <a:lnTo>
                  <a:pt x="8119904" y="4214356"/>
                </a:lnTo>
                <a:lnTo>
                  <a:pt x="8026829" y="4286953"/>
                </a:lnTo>
                <a:lnTo>
                  <a:pt x="6818709" y="5521104"/>
                </a:lnTo>
                <a:lnTo>
                  <a:pt x="6729357" y="5589978"/>
                </a:lnTo>
                <a:lnTo>
                  <a:pt x="4018999" y="7695295"/>
                </a:lnTo>
              </a:path>
            </a:pathLst>
          </a:custGeom>
          <a:ln w="241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31928" y="3068878"/>
            <a:ext cx="2992997" cy="3118376"/>
          </a:xfrm>
          <a:custGeom>
            <a:avLst/>
            <a:gdLst/>
            <a:ahLst/>
            <a:cxnLst/>
            <a:rect l="l" t="t" r="r" b="b"/>
            <a:pathLst>
              <a:path w="6580436" h="6098158">
                <a:moveTo>
                  <a:pt x="6580436" y="3296654"/>
                </a:moveTo>
                <a:lnTo>
                  <a:pt x="5508206" y="4128728"/>
                </a:lnTo>
                <a:lnTo>
                  <a:pt x="5467253" y="4167819"/>
                </a:lnTo>
                <a:lnTo>
                  <a:pt x="4311256" y="5251192"/>
                </a:lnTo>
                <a:lnTo>
                  <a:pt x="3406562" y="6098158"/>
                </a:lnTo>
                <a:lnTo>
                  <a:pt x="3367470" y="6066513"/>
                </a:lnTo>
                <a:lnTo>
                  <a:pt x="2691742" y="5558333"/>
                </a:lnTo>
                <a:lnTo>
                  <a:pt x="2341779" y="5295867"/>
                </a:lnTo>
                <a:lnTo>
                  <a:pt x="1120628" y="4342797"/>
                </a:lnTo>
                <a:lnTo>
                  <a:pt x="807895" y="4087776"/>
                </a:lnTo>
                <a:lnTo>
                  <a:pt x="55845" y="3475354"/>
                </a:lnTo>
                <a:lnTo>
                  <a:pt x="0" y="3434402"/>
                </a:lnTo>
                <a:lnTo>
                  <a:pt x="675727" y="2527869"/>
                </a:lnTo>
                <a:lnTo>
                  <a:pt x="779972" y="2388259"/>
                </a:lnTo>
                <a:lnTo>
                  <a:pt x="1636266" y="1241596"/>
                </a:lnTo>
                <a:lnTo>
                  <a:pt x="2561437" y="0"/>
                </a:lnTo>
                <a:lnTo>
                  <a:pt x="6580436" y="3296654"/>
                </a:lnTo>
              </a:path>
            </a:pathLst>
          </a:custGeom>
          <a:ln w="241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83668" y="4931718"/>
            <a:ext cx="19473" cy="22845"/>
          </a:xfrm>
          <a:custGeom>
            <a:avLst/>
            <a:gdLst/>
            <a:ahLst/>
            <a:cxnLst/>
            <a:rect l="l" t="t" r="r" b="b"/>
            <a:pathLst>
              <a:path w="42814" h="44675">
                <a:moveTo>
                  <a:pt x="3722" y="11168"/>
                </a:moveTo>
                <a:lnTo>
                  <a:pt x="1861" y="14891"/>
                </a:lnTo>
                <a:lnTo>
                  <a:pt x="0" y="20476"/>
                </a:lnTo>
                <a:lnTo>
                  <a:pt x="0" y="26060"/>
                </a:lnTo>
                <a:lnTo>
                  <a:pt x="0" y="31644"/>
                </a:lnTo>
                <a:lnTo>
                  <a:pt x="3722" y="37229"/>
                </a:lnTo>
                <a:lnTo>
                  <a:pt x="7446" y="40952"/>
                </a:lnTo>
                <a:lnTo>
                  <a:pt x="13030" y="44675"/>
                </a:lnTo>
                <a:lnTo>
                  <a:pt x="18615" y="44675"/>
                </a:lnTo>
                <a:lnTo>
                  <a:pt x="24199" y="44675"/>
                </a:lnTo>
                <a:lnTo>
                  <a:pt x="29784" y="42813"/>
                </a:lnTo>
                <a:lnTo>
                  <a:pt x="33507" y="40952"/>
                </a:lnTo>
                <a:lnTo>
                  <a:pt x="39091" y="35367"/>
                </a:lnTo>
                <a:lnTo>
                  <a:pt x="40953" y="29783"/>
                </a:lnTo>
                <a:lnTo>
                  <a:pt x="42814" y="24198"/>
                </a:lnTo>
                <a:lnTo>
                  <a:pt x="42814" y="18614"/>
                </a:lnTo>
                <a:lnTo>
                  <a:pt x="42814" y="13030"/>
                </a:lnTo>
                <a:lnTo>
                  <a:pt x="39091" y="9307"/>
                </a:lnTo>
                <a:lnTo>
                  <a:pt x="35368" y="3722"/>
                </a:lnTo>
                <a:lnTo>
                  <a:pt x="31645" y="1861"/>
                </a:lnTo>
                <a:lnTo>
                  <a:pt x="27922" y="0"/>
                </a:lnTo>
                <a:lnTo>
                  <a:pt x="24199" y="0"/>
                </a:lnTo>
                <a:lnTo>
                  <a:pt x="18615" y="0"/>
                </a:lnTo>
                <a:lnTo>
                  <a:pt x="14892" y="1861"/>
                </a:lnTo>
                <a:lnTo>
                  <a:pt x="11169" y="3722"/>
                </a:lnTo>
                <a:lnTo>
                  <a:pt x="7446" y="7445"/>
                </a:lnTo>
                <a:lnTo>
                  <a:pt x="3722" y="11168"/>
                </a:lnTo>
              </a:path>
            </a:pathLst>
          </a:custGeom>
          <a:ln w="111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42937" y="2135079"/>
            <a:ext cx="20320" cy="22845"/>
          </a:xfrm>
          <a:custGeom>
            <a:avLst/>
            <a:gdLst/>
            <a:ahLst/>
            <a:cxnLst/>
            <a:rect l="l" t="t" r="r" b="b"/>
            <a:pathLst>
              <a:path w="44676" h="44675">
                <a:moveTo>
                  <a:pt x="7446" y="37229"/>
                </a:moveTo>
                <a:lnTo>
                  <a:pt x="11169" y="40952"/>
                </a:lnTo>
                <a:lnTo>
                  <a:pt x="16753" y="44675"/>
                </a:lnTo>
                <a:lnTo>
                  <a:pt x="22338" y="44675"/>
                </a:lnTo>
                <a:lnTo>
                  <a:pt x="27922" y="44675"/>
                </a:lnTo>
                <a:lnTo>
                  <a:pt x="33507" y="42813"/>
                </a:lnTo>
                <a:lnTo>
                  <a:pt x="37230" y="39090"/>
                </a:lnTo>
                <a:lnTo>
                  <a:pt x="40953" y="35367"/>
                </a:lnTo>
                <a:lnTo>
                  <a:pt x="44676" y="29783"/>
                </a:lnTo>
                <a:lnTo>
                  <a:pt x="44676" y="24199"/>
                </a:lnTo>
                <a:lnTo>
                  <a:pt x="44676" y="18614"/>
                </a:lnTo>
                <a:lnTo>
                  <a:pt x="40953" y="13030"/>
                </a:lnTo>
                <a:lnTo>
                  <a:pt x="37230" y="7445"/>
                </a:lnTo>
                <a:lnTo>
                  <a:pt x="33507" y="3722"/>
                </a:lnTo>
                <a:lnTo>
                  <a:pt x="27922" y="1861"/>
                </a:lnTo>
                <a:lnTo>
                  <a:pt x="22338" y="0"/>
                </a:lnTo>
                <a:lnTo>
                  <a:pt x="16753" y="0"/>
                </a:lnTo>
                <a:lnTo>
                  <a:pt x="11169" y="1861"/>
                </a:lnTo>
                <a:lnTo>
                  <a:pt x="7446" y="5584"/>
                </a:lnTo>
                <a:lnTo>
                  <a:pt x="3722" y="9307"/>
                </a:lnTo>
                <a:lnTo>
                  <a:pt x="1861" y="13030"/>
                </a:lnTo>
                <a:lnTo>
                  <a:pt x="0" y="16753"/>
                </a:lnTo>
                <a:lnTo>
                  <a:pt x="0" y="20476"/>
                </a:lnTo>
                <a:lnTo>
                  <a:pt x="0" y="26060"/>
                </a:lnTo>
                <a:lnTo>
                  <a:pt x="1861" y="29783"/>
                </a:lnTo>
                <a:lnTo>
                  <a:pt x="3722" y="33506"/>
                </a:lnTo>
                <a:lnTo>
                  <a:pt x="7446" y="37229"/>
                </a:lnTo>
              </a:path>
            </a:pathLst>
          </a:custGeom>
          <a:ln w="111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89779" y="2882309"/>
            <a:ext cx="28787" cy="31412"/>
          </a:xfrm>
          <a:custGeom>
            <a:avLst/>
            <a:gdLst/>
            <a:ahLst/>
            <a:cxnLst/>
            <a:rect l="l" t="t" r="r" b="b"/>
            <a:pathLst>
              <a:path w="63291" h="61428">
                <a:moveTo>
                  <a:pt x="39091" y="61428"/>
                </a:moveTo>
                <a:lnTo>
                  <a:pt x="44676" y="57705"/>
                </a:lnTo>
                <a:lnTo>
                  <a:pt x="26061" y="27921"/>
                </a:lnTo>
                <a:lnTo>
                  <a:pt x="24199" y="24198"/>
                </a:lnTo>
                <a:lnTo>
                  <a:pt x="26061" y="24198"/>
                </a:lnTo>
                <a:lnTo>
                  <a:pt x="27922" y="26060"/>
                </a:lnTo>
                <a:lnTo>
                  <a:pt x="59568" y="42813"/>
                </a:lnTo>
                <a:lnTo>
                  <a:pt x="63291" y="39090"/>
                </a:lnTo>
                <a:lnTo>
                  <a:pt x="39091" y="0"/>
                </a:lnTo>
                <a:lnTo>
                  <a:pt x="35368" y="3722"/>
                </a:lnTo>
                <a:lnTo>
                  <a:pt x="50260" y="27921"/>
                </a:lnTo>
                <a:lnTo>
                  <a:pt x="53983" y="33506"/>
                </a:lnTo>
                <a:lnTo>
                  <a:pt x="55845" y="37229"/>
                </a:lnTo>
                <a:lnTo>
                  <a:pt x="50260" y="31644"/>
                </a:lnTo>
                <a:lnTo>
                  <a:pt x="42814" y="27921"/>
                </a:lnTo>
                <a:lnTo>
                  <a:pt x="22338" y="16753"/>
                </a:lnTo>
                <a:lnTo>
                  <a:pt x="16753" y="22337"/>
                </a:lnTo>
                <a:lnTo>
                  <a:pt x="33507" y="48398"/>
                </a:lnTo>
                <a:lnTo>
                  <a:pt x="33507" y="50259"/>
                </a:lnTo>
                <a:lnTo>
                  <a:pt x="33507" y="52120"/>
                </a:lnTo>
                <a:lnTo>
                  <a:pt x="35368" y="53982"/>
                </a:lnTo>
                <a:lnTo>
                  <a:pt x="37230" y="55843"/>
                </a:lnTo>
                <a:lnTo>
                  <a:pt x="29784" y="50259"/>
                </a:lnTo>
                <a:lnTo>
                  <a:pt x="3723" y="35367"/>
                </a:lnTo>
                <a:lnTo>
                  <a:pt x="0" y="40952"/>
                </a:lnTo>
                <a:lnTo>
                  <a:pt x="39091" y="61428"/>
                </a:lnTo>
              </a:path>
            </a:pathLst>
          </a:custGeom>
          <a:ln w="111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11792" y="2870886"/>
            <a:ext cx="20320" cy="22845"/>
          </a:xfrm>
          <a:custGeom>
            <a:avLst/>
            <a:gdLst/>
            <a:ahLst/>
            <a:cxnLst/>
            <a:rect l="l" t="t" r="r" b="b"/>
            <a:pathLst>
              <a:path w="44676" h="44675">
                <a:moveTo>
                  <a:pt x="14892" y="40952"/>
                </a:moveTo>
                <a:lnTo>
                  <a:pt x="18615" y="42813"/>
                </a:lnTo>
                <a:lnTo>
                  <a:pt x="22338" y="44675"/>
                </a:lnTo>
                <a:lnTo>
                  <a:pt x="26061" y="44675"/>
                </a:lnTo>
                <a:lnTo>
                  <a:pt x="29784" y="42813"/>
                </a:lnTo>
                <a:lnTo>
                  <a:pt x="35368" y="40952"/>
                </a:lnTo>
                <a:lnTo>
                  <a:pt x="39091" y="37229"/>
                </a:lnTo>
                <a:lnTo>
                  <a:pt x="40953" y="33506"/>
                </a:lnTo>
                <a:lnTo>
                  <a:pt x="42814" y="29783"/>
                </a:lnTo>
                <a:lnTo>
                  <a:pt x="44676" y="26060"/>
                </a:lnTo>
                <a:lnTo>
                  <a:pt x="44676" y="22337"/>
                </a:lnTo>
                <a:lnTo>
                  <a:pt x="42814" y="18614"/>
                </a:lnTo>
                <a:lnTo>
                  <a:pt x="40953" y="16753"/>
                </a:lnTo>
                <a:lnTo>
                  <a:pt x="37230" y="14891"/>
                </a:lnTo>
                <a:lnTo>
                  <a:pt x="35368" y="13030"/>
                </a:lnTo>
                <a:lnTo>
                  <a:pt x="31645" y="13030"/>
                </a:lnTo>
                <a:lnTo>
                  <a:pt x="27922" y="14891"/>
                </a:lnTo>
                <a:lnTo>
                  <a:pt x="24199" y="16753"/>
                </a:lnTo>
                <a:lnTo>
                  <a:pt x="18615" y="18614"/>
                </a:lnTo>
                <a:lnTo>
                  <a:pt x="16753" y="20476"/>
                </a:lnTo>
                <a:lnTo>
                  <a:pt x="13030" y="22337"/>
                </a:lnTo>
                <a:lnTo>
                  <a:pt x="11169" y="22337"/>
                </a:lnTo>
                <a:lnTo>
                  <a:pt x="11169" y="24198"/>
                </a:lnTo>
                <a:lnTo>
                  <a:pt x="9307" y="22337"/>
                </a:lnTo>
                <a:lnTo>
                  <a:pt x="5584" y="22337"/>
                </a:lnTo>
                <a:lnTo>
                  <a:pt x="5584" y="20476"/>
                </a:lnTo>
                <a:lnTo>
                  <a:pt x="5584" y="16753"/>
                </a:lnTo>
                <a:lnTo>
                  <a:pt x="5584" y="13030"/>
                </a:lnTo>
                <a:lnTo>
                  <a:pt x="9307" y="9307"/>
                </a:lnTo>
                <a:lnTo>
                  <a:pt x="13030" y="7445"/>
                </a:lnTo>
                <a:lnTo>
                  <a:pt x="14892" y="5584"/>
                </a:lnTo>
                <a:lnTo>
                  <a:pt x="18615" y="7445"/>
                </a:lnTo>
                <a:lnTo>
                  <a:pt x="22338" y="7445"/>
                </a:lnTo>
                <a:lnTo>
                  <a:pt x="26061" y="3722"/>
                </a:lnTo>
                <a:lnTo>
                  <a:pt x="22338" y="1861"/>
                </a:lnTo>
                <a:lnTo>
                  <a:pt x="18615" y="0"/>
                </a:lnTo>
                <a:lnTo>
                  <a:pt x="16753" y="0"/>
                </a:lnTo>
                <a:lnTo>
                  <a:pt x="13030" y="1861"/>
                </a:lnTo>
                <a:lnTo>
                  <a:pt x="9307" y="3722"/>
                </a:lnTo>
                <a:lnTo>
                  <a:pt x="5584" y="7445"/>
                </a:lnTo>
                <a:lnTo>
                  <a:pt x="1861" y="9307"/>
                </a:lnTo>
                <a:lnTo>
                  <a:pt x="0" y="13030"/>
                </a:lnTo>
                <a:lnTo>
                  <a:pt x="0" y="16753"/>
                </a:lnTo>
                <a:lnTo>
                  <a:pt x="0" y="20476"/>
                </a:lnTo>
                <a:lnTo>
                  <a:pt x="1861" y="24198"/>
                </a:lnTo>
                <a:lnTo>
                  <a:pt x="3723" y="26060"/>
                </a:lnTo>
                <a:lnTo>
                  <a:pt x="5584" y="27921"/>
                </a:lnTo>
                <a:lnTo>
                  <a:pt x="7446" y="29783"/>
                </a:lnTo>
                <a:lnTo>
                  <a:pt x="11169" y="29783"/>
                </a:lnTo>
                <a:lnTo>
                  <a:pt x="14892" y="27921"/>
                </a:lnTo>
                <a:lnTo>
                  <a:pt x="16753" y="27921"/>
                </a:lnTo>
                <a:lnTo>
                  <a:pt x="22338" y="24198"/>
                </a:lnTo>
                <a:lnTo>
                  <a:pt x="26061" y="22337"/>
                </a:lnTo>
                <a:lnTo>
                  <a:pt x="29784" y="20476"/>
                </a:lnTo>
                <a:lnTo>
                  <a:pt x="31645" y="18614"/>
                </a:lnTo>
                <a:lnTo>
                  <a:pt x="33507" y="18614"/>
                </a:lnTo>
                <a:lnTo>
                  <a:pt x="35368" y="20476"/>
                </a:lnTo>
                <a:lnTo>
                  <a:pt x="37230" y="20476"/>
                </a:lnTo>
                <a:lnTo>
                  <a:pt x="39091" y="22337"/>
                </a:lnTo>
                <a:lnTo>
                  <a:pt x="39091" y="24198"/>
                </a:lnTo>
                <a:lnTo>
                  <a:pt x="39091" y="26060"/>
                </a:lnTo>
                <a:lnTo>
                  <a:pt x="39091" y="29783"/>
                </a:lnTo>
                <a:lnTo>
                  <a:pt x="37230" y="31644"/>
                </a:lnTo>
                <a:lnTo>
                  <a:pt x="35368" y="33506"/>
                </a:lnTo>
                <a:lnTo>
                  <a:pt x="31645" y="35367"/>
                </a:lnTo>
                <a:lnTo>
                  <a:pt x="29784" y="37229"/>
                </a:lnTo>
                <a:lnTo>
                  <a:pt x="26061" y="39090"/>
                </a:lnTo>
                <a:lnTo>
                  <a:pt x="24199" y="39090"/>
                </a:lnTo>
                <a:lnTo>
                  <a:pt x="20476" y="37229"/>
                </a:lnTo>
                <a:lnTo>
                  <a:pt x="18615" y="35367"/>
                </a:lnTo>
                <a:lnTo>
                  <a:pt x="14892" y="40952"/>
                </a:lnTo>
              </a:path>
            </a:pathLst>
          </a:custGeom>
          <a:ln w="111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57745" y="2913721"/>
            <a:ext cx="27940" cy="39027"/>
          </a:xfrm>
          <a:custGeom>
            <a:avLst/>
            <a:gdLst/>
            <a:ahLst/>
            <a:cxnLst/>
            <a:rect l="l" t="t" r="r" b="b"/>
            <a:pathLst>
              <a:path w="61429" h="76320">
                <a:moveTo>
                  <a:pt x="0" y="0"/>
                </a:moveTo>
                <a:lnTo>
                  <a:pt x="0" y="16753"/>
                </a:lnTo>
                <a:lnTo>
                  <a:pt x="37230" y="16753"/>
                </a:lnTo>
                <a:lnTo>
                  <a:pt x="31645" y="24198"/>
                </a:lnTo>
                <a:lnTo>
                  <a:pt x="27922" y="31644"/>
                </a:lnTo>
                <a:lnTo>
                  <a:pt x="22338" y="37229"/>
                </a:lnTo>
                <a:lnTo>
                  <a:pt x="20476" y="44675"/>
                </a:lnTo>
                <a:lnTo>
                  <a:pt x="16753" y="52120"/>
                </a:lnTo>
                <a:lnTo>
                  <a:pt x="14892" y="59566"/>
                </a:lnTo>
                <a:lnTo>
                  <a:pt x="13030" y="67012"/>
                </a:lnTo>
                <a:lnTo>
                  <a:pt x="13030" y="76320"/>
                </a:lnTo>
                <a:lnTo>
                  <a:pt x="33507" y="76320"/>
                </a:lnTo>
                <a:lnTo>
                  <a:pt x="35368" y="63289"/>
                </a:lnTo>
                <a:lnTo>
                  <a:pt x="37230" y="52120"/>
                </a:lnTo>
                <a:lnTo>
                  <a:pt x="42814" y="40952"/>
                </a:lnTo>
                <a:lnTo>
                  <a:pt x="48399" y="29783"/>
                </a:lnTo>
                <a:lnTo>
                  <a:pt x="53983" y="20476"/>
                </a:lnTo>
                <a:lnTo>
                  <a:pt x="61429" y="13030"/>
                </a:lnTo>
                <a:lnTo>
                  <a:pt x="61429" y="0"/>
                </a:lnTo>
                <a:lnTo>
                  <a:pt x="0" y="0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82722" y="2947037"/>
            <a:ext cx="25400" cy="0"/>
          </a:xfrm>
          <a:custGeom>
            <a:avLst/>
            <a:gdLst/>
            <a:ahLst/>
            <a:cxnLst/>
            <a:rect l="l" t="t" r="r" b="b"/>
            <a:pathLst>
              <a:path w="55845">
                <a:moveTo>
                  <a:pt x="0" y="0"/>
                </a:moveTo>
                <a:lnTo>
                  <a:pt x="55845" y="0"/>
                </a:lnTo>
              </a:path>
            </a:pathLst>
          </a:custGeom>
          <a:ln w="55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06006" y="2912770"/>
            <a:ext cx="28787" cy="40931"/>
          </a:xfrm>
          <a:custGeom>
            <a:avLst/>
            <a:gdLst/>
            <a:ahLst/>
            <a:cxnLst/>
            <a:rect l="l" t="t" r="r" b="b"/>
            <a:pathLst>
              <a:path w="63291" h="80043">
                <a:moveTo>
                  <a:pt x="1861" y="61428"/>
                </a:moveTo>
                <a:lnTo>
                  <a:pt x="3723" y="67012"/>
                </a:lnTo>
                <a:lnTo>
                  <a:pt x="7446" y="70735"/>
                </a:lnTo>
                <a:lnTo>
                  <a:pt x="11169" y="74458"/>
                </a:lnTo>
                <a:lnTo>
                  <a:pt x="16753" y="78181"/>
                </a:lnTo>
                <a:lnTo>
                  <a:pt x="18615" y="78181"/>
                </a:lnTo>
                <a:lnTo>
                  <a:pt x="22338" y="78181"/>
                </a:lnTo>
                <a:lnTo>
                  <a:pt x="26061" y="80043"/>
                </a:lnTo>
                <a:lnTo>
                  <a:pt x="31645" y="80043"/>
                </a:lnTo>
                <a:lnTo>
                  <a:pt x="39091" y="78181"/>
                </a:lnTo>
                <a:lnTo>
                  <a:pt x="44676" y="76320"/>
                </a:lnTo>
                <a:lnTo>
                  <a:pt x="50260" y="74458"/>
                </a:lnTo>
                <a:lnTo>
                  <a:pt x="55845" y="70735"/>
                </a:lnTo>
                <a:lnTo>
                  <a:pt x="59568" y="65151"/>
                </a:lnTo>
                <a:lnTo>
                  <a:pt x="61429" y="57705"/>
                </a:lnTo>
                <a:lnTo>
                  <a:pt x="63291" y="48398"/>
                </a:lnTo>
                <a:lnTo>
                  <a:pt x="63291" y="39090"/>
                </a:lnTo>
                <a:lnTo>
                  <a:pt x="63291" y="31644"/>
                </a:lnTo>
                <a:lnTo>
                  <a:pt x="63291" y="26060"/>
                </a:lnTo>
                <a:lnTo>
                  <a:pt x="61429" y="20476"/>
                </a:lnTo>
                <a:lnTo>
                  <a:pt x="59568" y="16753"/>
                </a:lnTo>
                <a:lnTo>
                  <a:pt x="57706" y="13030"/>
                </a:lnTo>
                <a:lnTo>
                  <a:pt x="55845" y="9307"/>
                </a:lnTo>
                <a:lnTo>
                  <a:pt x="52122" y="5584"/>
                </a:lnTo>
                <a:lnTo>
                  <a:pt x="48399" y="3722"/>
                </a:lnTo>
                <a:lnTo>
                  <a:pt x="44676" y="1861"/>
                </a:lnTo>
                <a:lnTo>
                  <a:pt x="40953" y="0"/>
                </a:lnTo>
                <a:lnTo>
                  <a:pt x="35368" y="0"/>
                </a:lnTo>
                <a:lnTo>
                  <a:pt x="29784" y="0"/>
                </a:lnTo>
                <a:lnTo>
                  <a:pt x="20476" y="0"/>
                </a:lnTo>
                <a:lnTo>
                  <a:pt x="14892" y="3722"/>
                </a:lnTo>
                <a:lnTo>
                  <a:pt x="7446" y="7445"/>
                </a:lnTo>
                <a:lnTo>
                  <a:pt x="3723" y="13030"/>
                </a:lnTo>
                <a:lnTo>
                  <a:pt x="1861" y="18614"/>
                </a:lnTo>
                <a:lnTo>
                  <a:pt x="0" y="26060"/>
                </a:lnTo>
                <a:lnTo>
                  <a:pt x="0" y="31644"/>
                </a:lnTo>
                <a:lnTo>
                  <a:pt x="1861" y="37229"/>
                </a:lnTo>
                <a:lnTo>
                  <a:pt x="3723" y="40952"/>
                </a:lnTo>
                <a:lnTo>
                  <a:pt x="7446" y="44675"/>
                </a:lnTo>
                <a:lnTo>
                  <a:pt x="11169" y="48398"/>
                </a:lnTo>
                <a:lnTo>
                  <a:pt x="14892" y="50259"/>
                </a:lnTo>
                <a:lnTo>
                  <a:pt x="20476" y="52121"/>
                </a:lnTo>
                <a:lnTo>
                  <a:pt x="26061" y="52121"/>
                </a:lnTo>
                <a:lnTo>
                  <a:pt x="29784" y="52121"/>
                </a:lnTo>
                <a:lnTo>
                  <a:pt x="35368" y="50259"/>
                </a:lnTo>
                <a:lnTo>
                  <a:pt x="39091" y="48398"/>
                </a:lnTo>
                <a:lnTo>
                  <a:pt x="42814" y="44675"/>
                </a:lnTo>
                <a:lnTo>
                  <a:pt x="42814" y="50259"/>
                </a:lnTo>
                <a:lnTo>
                  <a:pt x="40953" y="55843"/>
                </a:lnTo>
                <a:lnTo>
                  <a:pt x="40953" y="59566"/>
                </a:lnTo>
                <a:lnTo>
                  <a:pt x="39091" y="61428"/>
                </a:lnTo>
                <a:lnTo>
                  <a:pt x="37230" y="63289"/>
                </a:lnTo>
                <a:lnTo>
                  <a:pt x="35368" y="65151"/>
                </a:lnTo>
                <a:lnTo>
                  <a:pt x="33507" y="67012"/>
                </a:lnTo>
                <a:lnTo>
                  <a:pt x="31645" y="67012"/>
                </a:lnTo>
                <a:lnTo>
                  <a:pt x="27922" y="67012"/>
                </a:lnTo>
                <a:lnTo>
                  <a:pt x="26061" y="65151"/>
                </a:lnTo>
                <a:lnTo>
                  <a:pt x="24199" y="61428"/>
                </a:lnTo>
                <a:lnTo>
                  <a:pt x="24199" y="57705"/>
                </a:lnTo>
                <a:lnTo>
                  <a:pt x="1861" y="61428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15319" y="2919432"/>
            <a:ext cx="9313" cy="13326"/>
          </a:xfrm>
          <a:custGeom>
            <a:avLst/>
            <a:gdLst/>
            <a:ahLst/>
            <a:cxnLst/>
            <a:rect l="l" t="t" r="r" b="b"/>
            <a:pathLst>
              <a:path w="20476" h="26060">
                <a:moveTo>
                  <a:pt x="20476" y="13030"/>
                </a:moveTo>
                <a:lnTo>
                  <a:pt x="20476" y="18614"/>
                </a:lnTo>
                <a:lnTo>
                  <a:pt x="18615" y="22337"/>
                </a:lnTo>
                <a:lnTo>
                  <a:pt x="14892" y="26060"/>
                </a:lnTo>
                <a:lnTo>
                  <a:pt x="11169" y="26060"/>
                </a:lnTo>
                <a:lnTo>
                  <a:pt x="7446" y="26060"/>
                </a:lnTo>
                <a:lnTo>
                  <a:pt x="3722" y="22337"/>
                </a:lnTo>
                <a:lnTo>
                  <a:pt x="1861" y="18614"/>
                </a:lnTo>
                <a:lnTo>
                  <a:pt x="0" y="13030"/>
                </a:lnTo>
                <a:lnTo>
                  <a:pt x="1861" y="7445"/>
                </a:lnTo>
                <a:lnTo>
                  <a:pt x="3722" y="3722"/>
                </a:lnTo>
                <a:lnTo>
                  <a:pt x="5584" y="0"/>
                </a:lnTo>
                <a:lnTo>
                  <a:pt x="11169" y="0"/>
                </a:lnTo>
                <a:lnTo>
                  <a:pt x="14892" y="1861"/>
                </a:lnTo>
                <a:lnTo>
                  <a:pt x="18615" y="3722"/>
                </a:lnTo>
                <a:lnTo>
                  <a:pt x="20476" y="7445"/>
                </a:lnTo>
                <a:lnTo>
                  <a:pt x="20476" y="13030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55113" y="2923240"/>
            <a:ext cx="29633" cy="30460"/>
          </a:xfrm>
          <a:custGeom>
            <a:avLst/>
            <a:gdLst/>
            <a:ahLst/>
            <a:cxnLst/>
            <a:rect l="l" t="t" r="r" b="b"/>
            <a:pathLst>
              <a:path w="65152" h="59566">
                <a:moveTo>
                  <a:pt x="22338" y="20476"/>
                </a:moveTo>
                <a:lnTo>
                  <a:pt x="24199" y="16753"/>
                </a:lnTo>
                <a:lnTo>
                  <a:pt x="26061" y="14891"/>
                </a:lnTo>
                <a:lnTo>
                  <a:pt x="29784" y="13030"/>
                </a:lnTo>
                <a:lnTo>
                  <a:pt x="33507" y="13030"/>
                </a:lnTo>
                <a:lnTo>
                  <a:pt x="37230" y="13030"/>
                </a:lnTo>
                <a:lnTo>
                  <a:pt x="39091" y="14891"/>
                </a:lnTo>
                <a:lnTo>
                  <a:pt x="40953" y="16753"/>
                </a:lnTo>
                <a:lnTo>
                  <a:pt x="40953" y="20476"/>
                </a:lnTo>
                <a:lnTo>
                  <a:pt x="33507" y="22337"/>
                </a:lnTo>
                <a:lnTo>
                  <a:pt x="31645" y="22337"/>
                </a:lnTo>
                <a:lnTo>
                  <a:pt x="27922" y="24199"/>
                </a:lnTo>
                <a:lnTo>
                  <a:pt x="22338" y="24199"/>
                </a:lnTo>
                <a:lnTo>
                  <a:pt x="16753" y="26060"/>
                </a:lnTo>
                <a:lnTo>
                  <a:pt x="13030" y="27921"/>
                </a:lnTo>
                <a:lnTo>
                  <a:pt x="9307" y="27921"/>
                </a:lnTo>
                <a:lnTo>
                  <a:pt x="5584" y="29783"/>
                </a:lnTo>
                <a:lnTo>
                  <a:pt x="3723" y="31644"/>
                </a:lnTo>
                <a:lnTo>
                  <a:pt x="1861" y="37229"/>
                </a:lnTo>
                <a:lnTo>
                  <a:pt x="0" y="39090"/>
                </a:lnTo>
                <a:lnTo>
                  <a:pt x="0" y="42813"/>
                </a:lnTo>
                <a:lnTo>
                  <a:pt x="0" y="46536"/>
                </a:lnTo>
                <a:lnTo>
                  <a:pt x="1861" y="48398"/>
                </a:lnTo>
                <a:lnTo>
                  <a:pt x="3723" y="52121"/>
                </a:lnTo>
                <a:lnTo>
                  <a:pt x="5584" y="53982"/>
                </a:lnTo>
                <a:lnTo>
                  <a:pt x="7446" y="55843"/>
                </a:lnTo>
                <a:lnTo>
                  <a:pt x="11169" y="57705"/>
                </a:lnTo>
                <a:lnTo>
                  <a:pt x="14892" y="59566"/>
                </a:lnTo>
                <a:lnTo>
                  <a:pt x="20476" y="59566"/>
                </a:lnTo>
                <a:lnTo>
                  <a:pt x="27922" y="57705"/>
                </a:lnTo>
                <a:lnTo>
                  <a:pt x="33507" y="55843"/>
                </a:lnTo>
                <a:lnTo>
                  <a:pt x="37230" y="53982"/>
                </a:lnTo>
                <a:lnTo>
                  <a:pt x="42814" y="50259"/>
                </a:lnTo>
                <a:lnTo>
                  <a:pt x="42814" y="52121"/>
                </a:lnTo>
                <a:lnTo>
                  <a:pt x="42814" y="53982"/>
                </a:lnTo>
                <a:lnTo>
                  <a:pt x="42814" y="55843"/>
                </a:lnTo>
                <a:lnTo>
                  <a:pt x="44676" y="57705"/>
                </a:lnTo>
                <a:lnTo>
                  <a:pt x="65152" y="57705"/>
                </a:lnTo>
                <a:lnTo>
                  <a:pt x="63291" y="53982"/>
                </a:lnTo>
                <a:lnTo>
                  <a:pt x="63291" y="52121"/>
                </a:lnTo>
                <a:lnTo>
                  <a:pt x="61429" y="48398"/>
                </a:lnTo>
                <a:lnTo>
                  <a:pt x="61429" y="46536"/>
                </a:lnTo>
                <a:lnTo>
                  <a:pt x="61429" y="20476"/>
                </a:lnTo>
                <a:lnTo>
                  <a:pt x="61429" y="16753"/>
                </a:lnTo>
                <a:lnTo>
                  <a:pt x="61429" y="13030"/>
                </a:lnTo>
                <a:lnTo>
                  <a:pt x="59568" y="9307"/>
                </a:lnTo>
                <a:lnTo>
                  <a:pt x="55845" y="5584"/>
                </a:lnTo>
                <a:lnTo>
                  <a:pt x="52122" y="3722"/>
                </a:lnTo>
                <a:lnTo>
                  <a:pt x="46537" y="1861"/>
                </a:lnTo>
                <a:lnTo>
                  <a:pt x="42814" y="1861"/>
                </a:lnTo>
                <a:lnTo>
                  <a:pt x="39091" y="0"/>
                </a:lnTo>
                <a:lnTo>
                  <a:pt x="35368" y="0"/>
                </a:lnTo>
                <a:lnTo>
                  <a:pt x="31645" y="0"/>
                </a:lnTo>
                <a:lnTo>
                  <a:pt x="20476" y="1861"/>
                </a:lnTo>
                <a:lnTo>
                  <a:pt x="14892" y="1861"/>
                </a:lnTo>
                <a:lnTo>
                  <a:pt x="11169" y="3722"/>
                </a:lnTo>
                <a:lnTo>
                  <a:pt x="7446" y="5584"/>
                </a:lnTo>
                <a:lnTo>
                  <a:pt x="5584" y="9307"/>
                </a:lnTo>
                <a:lnTo>
                  <a:pt x="3723" y="13030"/>
                </a:lnTo>
                <a:lnTo>
                  <a:pt x="1861" y="16753"/>
                </a:lnTo>
                <a:lnTo>
                  <a:pt x="22338" y="20476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273" y="2938470"/>
            <a:ext cx="8467" cy="8567"/>
          </a:xfrm>
          <a:custGeom>
            <a:avLst/>
            <a:gdLst/>
            <a:ahLst/>
            <a:cxnLst/>
            <a:rect l="l" t="t" r="r" b="b"/>
            <a:pathLst>
              <a:path w="18615" h="16753">
                <a:moveTo>
                  <a:pt x="18615" y="0"/>
                </a:moveTo>
                <a:lnTo>
                  <a:pt x="18615" y="3722"/>
                </a:lnTo>
                <a:lnTo>
                  <a:pt x="18615" y="7445"/>
                </a:lnTo>
                <a:lnTo>
                  <a:pt x="16753" y="11168"/>
                </a:lnTo>
                <a:lnTo>
                  <a:pt x="14892" y="13030"/>
                </a:lnTo>
                <a:lnTo>
                  <a:pt x="13030" y="14891"/>
                </a:lnTo>
                <a:lnTo>
                  <a:pt x="9307" y="16753"/>
                </a:lnTo>
                <a:lnTo>
                  <a:pt x="5584" y="16753"/>
                </a:lnTo>
                <a:lnTo>
                  <a:pt x="3723" y="16753"/>
                </a:lnTo>
                <a:lnTo>
                  <a:pt x="1861" y="14891"/>
                </a:lnTo>
                <a:lnTo>
                  <a:pt x="0" y="13030"/>
                </a:lnTo>
                <a:lnTo>
                  <a:pt x="0" y="11168"/>
                </a:lnTo>
                <a:lnTo>
                  <a:pt x="0" y="9307"/>
                </a:lnTo>
                <a:lnTo>
                  <a:pt x="1861" y="7445"/>
                </a:lnTo>
                <a:lnTo>
                  <a:pt x="1861" y="5584"/>
                </a:lnTo>
                <a:lnTo>
                  <a:pt x="3723" y="5584"/>
                </a:lnTo>
                <a:lnTo>
                  <a:pt x="5584" y="5584"/>
                </a:lnTo>
                <a:lnTo>
                  <a:pt x="9307" y="3722"/>
                </a:lnTo>
                <a:lnTo>
                  <a:pt x="18615" y="0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88133" y="2923240"/>
            <a:ext cx="29633" cy="30460"/>
          </a:xfrm>
          <a:custGeom>
            <a:avLst/>
            <a:gdLst/>
            <a:ahLst/>
            <a:cxnLst/>
            <a:rect l="l" t="t" r="r" b="b"/>
            <a:pathLst>
              <a:path w="65152" h="59566">
                <a:moveTo>
                  <a:pt x="44676" y="35367"/>
                </a:moveTo>
                <a:lnTo>
                  <a:pt x="42814" y="39090"/>
                </a:lnTo>
                <a:lnTo>
                  <a:pt x="40953" y="42813"/>
                </a:lnTo>
                <a:lnTo>
                  <a:pt x="37230" y="44675"/>
                </a:lnTo>
                <a:lnTo>
                  <a:pt x="33507" y="44675"/>
                </a:lnTo>
                <a:lnTo>
                  <a:pt x="27922" y="44675"/>
                </a:lnTo>
                <a:lnTo>
                  <a:pt x="26061" y="42813"/>
                </a:lnTo>
                <a:lnTo>
                  <a:pt x="24199" y="40952"/>
                </a:lnTo>
                <a:lnTo>
                  <a:pt x="22338" y="37229"/>
                </a:lnTo>
                <a:lnTo>
                  <a:pt x="22338" y="29783"/>
                </a:lnTo>
                <a:lnTo>
                  <a:pt x="22338" y="26060"/>
                </a:lnTo>
                <a:lnTo>
                  <a:pt x="22338" y="24199"/>
                </a:lnTo>
                <a:lnTo>
                  <a:pt x="24199" y="20476"/>
                </a:lnTo>
                <a:lnTo>
                  <a:pt x="24199" y="18614"/>
                </a:lnTo>
                <a:lnTo>
                  <a:pt x="26061" y="16753"/>
                </a:lnTo>
                <a:lnTo>
                  <a:pt x="29784" y="16753"/>
                </a:lnTo>
                <a:lnTo>
                  <a:pt x="31645" y="14891"/>
                </a:lnTo>
                <a:lnTo>
                  <a:pt x="33507" y="14891"/>
                </a:lnTo>
                <a:lnTo>
                  <a:pt x="37230" y="14891"/>
                </a:lnTo>
                <a:lnTo>
                  <a:pt x="40953" y="16753"/>
                </a:lnTo>
                <a:lnTo>
                  <a:pt x="42814" y="18614"/>
                </a:lnTo>
                <a:lnTo>
                  <a:pt x="44676" y="22337"/>
                </a:lnTo>
                <a:lnTo>
                  <a:pt x="65152" y="20476"/>
                </a:lnTo>
                <a:lnTo>
                  <a:pt x="63291" y="14891"/>
                </a:lnTo>
                <a:lnTo>
                  <a:pt x="59568" y="11168"/>
                </a:lnTo>
                <a:lnTo>
                  <a:pt x="57706" y="7445"/>
                </a:lnTo>
                <a:lnTo>
                  <a:pt x="53983" y="5584"/>
                </a:lnTo>
                <a:lnTo>
                  <a:pt x="50260" y="3722"/>
                </a:lnTo>
                <a:lnTo>
                  <a:pt x="44676" y="1861"/>
                </a:lnTo>
                <a:lnTo>
                  <a:pt x="39091" y="0"/>
                </a:lnTo>
                <a:lnTo>
                  <a:pt x="33507" y="0"/>
                </a:lnTo>
                <a:lnTo>
                  <a:pt x="24199" y="1861"/>
                </a:lnTo>
                <a:lnTo>
                  <a:pt x="16753" y="3722"/>
                </a:lnTo>
                <a:lnTo>
                  <a:pt x="13030" y="5584"/>
                </a:lnTo>
                <a:lnTo>
                  <a:pt x="9307" y="7445"/>
                </a:lnTo>
                <a:lnTo>
                  <a:pt x="5584" y="11168"/>
                </a:lnTo>
                <a:lnTo>
                  <a:pt x="3722" y="14891"/>
                </a:lnTo>
                <a:lnTo>
                  <a:pt x="1861" y="22337"/>
                </a:lnTo>
                <a:lnTo>
                  <a:pt x="0" y="29783"/>
                </a:lnTo>
                <a:lnTo>
                  <a:pt x="0" y="37229"/>
                </a:lnTo>
                <a:lnTo>
                  <a:pt x="1861" y="42813"/>
                </a:lnTo>
                <a:lnTo>
                  <a:pt x="5584" y="48398"/>
                </a:lnTo>
                <a:lnTo>
                  <a:pt x="9307" y="52121"/>
                </a:lnTo>
                <a:lnTo>
                  <a:pt x="14892" y="55843"/>
                </a:lnTo>
                <a:lnTo>
                  <a:pt x="20476" y="57705"/>
                </a:lnTo>
                <a:lnTo>
                  <a:pt x="26061" y="59566"/>
                </a:lnTo>
                <a:lnTo>
                  <a:pt x="35368" y="59566"/>
                </a:lnTo>
                <a:lnTo>
                  <a:pt x="42814" y="57705"/>
                </a:lnTo>
                <a:lnTo>
                  <a:pt x="50260" y="55843"/>
                </a:lnTo>
                <a:lnTo>
                  <a:pt x="55845" y="53982"/>
                </a:lnTo>
                <a:lnTo>
                  <a:pt x="59568" y="48398"/>
                </a:lnTo>
                <a:lnTo>
                  <a:pt x="63291" y="44675"/>
                </a:lnTo>
                <a:lnTo>
                  <a:pt x="65152" y="37229"/>
                </a:lnTo>
                <a:lnTo>
                  <a:pt x="44676" y="35367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86609" y="4657575"/>
            <a:ext cx="29633" cy="39979"/>
          </a:xfrm>
          <a:custGeom>
            <a:avLst/>
            <a:gdLst/>
            <a:ahLst/>
            <a:cxnLst/>
            <a:rect l="l" t="t" r="r" b="b"/>
            <a:pathLst>
              <a:path w="65152" h="78181">
                <a:moveTo>
                  <a:pt x="9307" y="0"/>
                </a:moveTo>
                <a:lnTo>
                  <a:pt x="3723" y="40952"/>
                </a:lnTo>
                <a:lnTo>
                  <a:pt x="20476" y="44675"/>
                </a:lnTo>
                <a:lnTo>
                  <a:pt x="24199" y="40952"/>
                </a:lnTo>
                <a:lnTo>
                  <a:pt x="26061" y="39090"/>
                </a:lnTo>
                <a:lnTo>
                  <a:pt x="29784" y="39090"/>
                </a:lnTo>
                <a:lnTo>
                  <a:pt x="31645" y="39090"/>
                </a:lnTo>
                <a:lnTo>
                  <a:pt x="37230" y="39090"/>
                </a:lnTo>
                <a:lnTo>
                  <a:pt x="40953" y="40952"/>
                </a:lnTo>
                <a:lnTo>
                  <a:pt x="42814" y="46536"/>
                </a:lnTo>
                <a:lnTo>
                  <a:pt x="42814" y="52121"/>
                </a:lnTo>
                <a:lnTo>
                  <a:pt x="42814" y="57705"/>
                </a:lnTo>
                <a:lnTo>
                  <a:pt x="40953" y="61428"/>
                </a:lnTo>
                <a:lnTo>
                  <a:pt x="37230" y="63289"/>
                </a:lnTo>
                <a:lnTo>
                  <a:pt x="31645" y="65151"/>
                </a:lnTo>
                <a:lnTo>
                  <a:pt x="27922" y="63289"/>
                </a:lnTo>
                <a:lnTo>
                  <a:pt x="26061" y="61428"/>
                </a:lnTo>
                <a:lnTo>
                  <a:pt x="22338" y="59566"/>
                </a:lnTo>
                <a:lnTo>
                  <a:pt x="22338" y="53982"/>
                </a:lnTo>
                <a:lnTo>
                  <a:pt x="0" y="55843"/>
                </a:lnTo>
                <a:lnTo>
                  <a:pt x="1861" y="61428"/>
                </a:lnTo>
                <a:lnTo>
                  <a:pt x="3723" y="65151"/>
                </a:lnTo>
                <a:lnTo>
                  <a:pt x="7446" y="68874"/>
                </a:lnTo>
                <a:lnTo>
                  <a:pt x="11169" y="72597"/>
                </a:lnTo>
                <a:lnTo>
                  <a:pt x="14892" y="74458"/>
                </a:lnTo>
                <a:lnTo>
                  <a:pt x="20476" y="76320"/>
                </a:lnTo>
                <a:lnTo>
                  <a:pt x="26061" y="78181"/>
                </a:lnTo>
                <a:lnTo>
                  <a:pt x="33507" y="78181"/>
                </a:lnTo>
                <a:lnTo>
                  <a:pt x="37230" y="78181"/>
                </a:lnTo>
                <a:lnTo>
                  <a:pt x="42814" y="76320"/>
                </a:lnTo>
                <a:lnTo>
                  <a:pt x="46537" y="76320"/>
                </a:lnTo>
                <a:lnTo>
                  <a:pt x="50260" y="74458"/>
                </a:lnTo>
                <a:lnTo>
                  <a:pt x="55845" y="68874"/>
                </a:lnTo>
                <a:lnTo>
                  <a:pt x="61429" y="63289"/>
                </a:lnTo>
                <a:lnTo>
                  <a:pt x="61429" y="59566"/>
                </a:lnTo>
                <a:lnTo>
                  <a:pt x="63291" y="55843"/>
                </a:lnTo>
                <a:lnTo>
                  <a:pt x="63291" y="53982"/>
                </a:lnTo>
                <a:lnTo>
                  <a:pt x="65152" y="50259"/>
                </a:lnTo>
                <a:lnTo>
                  <a:pt x="63291" y="44675"/>
                </a:lnTo>
                <a:lnTo>
                  <a:pt x="63291" y="39090"/>
                </a:lnTo>
                <a:lnTo>
                  <a:pt x="59568" y="35367"/>
                </a:lnTo>
                <a:lnTo>
                  <a:pt x="57706" y="31644"/>
                </a:lnTo>
                <a:lnTo>
                  <a:pt x="53983" y="27921"/>
                </a:lnTo>
                <a:lnTo>
                  <a:pt x="48399" y="26060"/>
                </a:lnTo>
                <a:lnTo>
                  <a:pt x="44676" y="26060"/>
                </a:lnTo>
                <a:lnTo>
                  <a:pt x="39091" y="24199"/>
                </a:lnTo>
                <a:lnTo>
                  <a:pt x="31645" y="26060"/>
                </a:lnTo>
                <a:lnTo>
                  <a:pt x="24199" y="27921"/>
                </a:lnTo>
                <a:lnTo>
                  <a:pt x="26061" y="16753"/>
                </a:lnTo>
                <a:lnTo>
                  <a:pt x="61429" y="16753"/>
                </a:lnTo>
                <a:lnTo>
                  <a:pt x="61429" y="0"/>
                </a:lnTo>
                <a:lnTo>
                  <a:pt x="9307" y="0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13279" y="4691367"/>
            <a:ext cx="24553" cy="0"/>
          </a:xfrm>
          <a:custGeom>
            <a:avLst/>
            <a:gdLst/>
            <a:ahLst/>
            <a:cxnLst/>
            <a:rect l="l" t="t" r="r" b="b"/>
            <a:pathLst>
              <a:path w="53983">
                <a:moveTo>
                  <a:pt x="0" y="0"/>
                </a:moveTo>
                <a:lnTo>
                  <a:pt x="53983" y="0"/>
                </a:lnTo>
              </a:path>
            </a:pathLst>
          </a:custGeom>
          <a:ln w="5339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35716" y="4656623"/>
            <a:ext cx="29633" cy="40931"/>
          </a:xfrm>
          <a:custGeom>
            <a:avLst/>
            <a:gdLst/>
            <a:ahLst/>
            <a:cxnLst/>
            <a:rect l="l" t="t" r="r" b="b"/>
            <a:pathLst>
              <a:path w="65152" h="80042">
                <a:moveTo>
                  <a:pt x="22338" y="24198"/>
                </a:moveTo>
                <a:lnTo>
                  <a:pt x="22338" y="18614"/>
                </a:lnTo>
                <a:lnTo>
                  <a:pt x="26061" y="14891"/>
                </a:lnTo>
                <a:lnTo>
                  <a:pt x="27922" y="13030"/>
                </a:lnTo>
                <a:lnTo>
                  <a:pt x="31645" y="13030"/>
                </a:lnTo>
                <a:lnTo>
                  <a:pt x="35368" y="13030"/>
                </a:lnTo>
                <a:lnTo>
                  <a:pt x="37230" y="14891"/>
                </a:lnTo>
                <a:lnTo>
                  <a:pt x="39091" y="18614"/>
                </a:lnTo>
                <a:lnTo>
                  <a:pt x="39091" y="20476"/>
                </a:lnTo>
                <a:lnTo>
                  <a:pt x="39091" y="24198"/>
                </a:lnTo>
                <a:lnTo>
                  <a:pt x="37230" y="27921"/>
                </a:lnTo>
                <a:lnTo>
                  <a:pt x="33507" y="29783"/>
                </a:lnTo>
                <a:lnTo>
                  <a:pt x="29784" y="29783"/>
                </a:lnTo>
                <a:lnTo>
                  <a:pt x="26061" y="29783"/>
                </a:lnTo>
                <a:lnTo>
                  <a:pt x="26061" y="44675"/>
                </a:lnTo>
                <a:lnTo>
                  <a:pt x="29784" y="44675"/>
                </a:lnTo>
                <a:lnTo>
                  <a:pt x="31645" y="44675"/>
                </a:lnTo>
                <a:lnTo>
                  <a:pt x="37230" y="44675"/>
                </a:lnTo>
                <a:lnTo>
                  <a:pt x="40953" y="46536"/>
                </a:lnTo>
                <a:lnTo>
                  <a:pt x="42814" y="50259"/>
                </a:lnTo>
                <a:lnTo>
                  <a:pt x="42814" y="55843"/>
                </a:lnTo>
                <a:lnTo>
                  <a:pt x="42814" y="59566"/>
                </a:lnTo>
                <a:lnTo>
                  <a:pt x="39091" y="63289"/>
                </a:lnTo>
                <a:lnTo>
                  <a:pt x="37230" y="65151"/>
                </a:lnTo>
                <a:lnTo>
                  <a:pt x="31645" y="67012"/>
                </a:lnTo>
                <a:lnTo>
                  <a:pt x="27922" y="65151"/>
                </a:lnTo>
                <a:lnTo>
                  <a:pt x="26061" y="63289"/>
                </a:lnTo>
                <a:lnTo>
                  <a:pt x="24199" y="63289"/>
                </a:lnTo>
                <a:lnTo>
                  <a:pt x="22338" y="61428"/>
                </a:lnTo>
                <a:lnTo>
                  <a:pt x="22338" y="57705"/>
                </a:lnTo>
                <a:lnTo>
                  <a:pt x="22338" y="55843"/>
                </a:lnTo>
                <a:lnTo>
                  <a:pt x="0" y="57705"/>
                </a:lnTo>
                <a:lnTo>
                  <a:pt x="1861" y="65151"/>
                </a:lnTo>
                <a:lnTo>
                  <a:pt x="5584" y="70735"/>
                </a:lnTo>
                <a:lnTo>
                  <a:pt x="11169" y="74458"/>
                </a:lnTo>
                <a:lnTo>
                  <a:pt x="16753" y="76320"/>
                </a:lnTo>
                <a:lnTo>
                  <a:pt x="20476" y="78181"/>
                </a:lnTo>
                <a:lnTo>
                  <a:pt x="24199" y="78181"/>
                </a:lnTo>
                <a:lnTo>
                  <a:pt x="27922" y="80042"/>
                </a:lnTo>
                <a:lnTo>
                  <a:pt x="33507" y="80042"/>
                </a:lnTo>
                <a:lnTo>
                  <a:pt x="39091" y="80042"/>
                </a:lnTo>
                <a:lnTo>
                  <a:pt x="42814" y="78181"/>
                </a:lnTo>
                <a:lnTo>
                  <a:pt x="46537" y="78181"/>
                </a:lnTo>
                <a:lnTo>
                  <a:pt x="50260" y="76320"/>
                </a:lnTo>
                <a:lnTo>
                  <a:pt x="55845" y="72597"/>
                </a:lnTo>
                <a:lnTo>
                  <a:pt x="61429" y="67012"/>
                </a:lnTo>
                <a:lnTo>
                  <a:pt x="63291" y="61428"/>
                </a:lnTo>
                <a:lnTo>
                  <a:pt x="65152" y="53982"/>
                </a:lnTo>
                <a:lnTo>
                  <a:pt x="63291" y="48398"/>
                </a:lnTo>
                <a:lnTo>
                  <a:pt x="61429" y="44675"/>
                </a:lnTo>
                <a:lnTo>
                  <a:pt x="59568" y="40952"/>
                </a:lnTo>
                <a:lnTo>
                  <a:pt x="55845" y="39090"/>
                </a:lnTo>
                <a:lnTo>
                  <a:pt x="53983" y="37229"/>
                </a:lnTo>
                <a:lnTo>
                  <a:pt x="50260" y="35367"/>
                </a:lnTo>
                <a:lnTo>
                  <a:pt x="53983" y="33506"/>
                </a:lnTo>
                <a:lnTo>
                  <a:pt x="57706" y="27921"/>
                </a:lnTo>
                <a:lnTo>
                  <a:pt x="59568" y="24198"/>
                </a:lnTo>
                <a:lnTo>
                  <a:pt x="61429" y="20476"/>
                </a:lnTo>
                <a:lnTo>
                  <a:pt x="59568" y="14891"/>
                </a:lnTo>
                <a:lnTo>
                  <a:pt x="59568" y="11168"/>
                </a:lnTo>
                <a:lnTo>
                  <a:pt x="57706" y="9307"/>
                </a:lnTo>
                <a:lnTo>
                  <a:pt x="53983" y="5584"/>
                </a:lnTo>
                <a:lnTo>
                  <a:pt x="50260" y="3722"/>
                </a:lnTo>
                <a:lnTo>
                  <a:pt x="44676" y="1861"/>
                </a:lnTo>
                <a:lnTo>
                  <a:pt x="39091" y="0"/>
                </a:lnTo>
                <a:lnTo>
                  <a:pt x="31645" y="0"/>
                </a:lnTo>
                <a:lnTo>
                  <a:pt x="26061" y="0"/>
                </a:lnTo>
                <a:lnTo>
                  <a:pt x="20476" y="1861"/>
                </a:lnTo>
                <a:lnTo>
                  <a:pt x="14892" y="1861"/>
                </a:lnTo>
                <a:lnTo>
                  <a:pt x="11169" y="5584"/>
                </a:lnTo>
                <a:lnTo>
                  <a:pt x="7446" y="7445"/>
                </a:lnTo>
                <a:lnTo>
                  <a:pt x="5584" y="11168"/>
                </a:lnTo>
                <a:lnTo>
                  <a:pt x="3723" y="14891"/>
                </a:lnTo>
                <a:lnTo>
                  <a:pt x="1861" y="20476"/>
                </a:lnTo>
                <a:lnTo>
                  <a:pt x="22338" y="24198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84823" y="4667094"/>
            <a:ext cx="29633" cy="30460"/>
          </a:xfrm>
          <a:custGeom>
            <a:avLst/>
            <a:gdLst/>
            <a:ahLst/>
            <a:cxnLst/>
            <a:rect l="l" t="t" r="r" b="b"/>
            <a:pathLst>
              <a:path w="65152" h="59566">
                <a:moveTo>
                  <a:pt x="22338" y="20476"/>
                </a:moveTo>
                <a:lnTo>
                  <a:pt x="24199" y="16753"/>
                </a:lnTo>
                <a:lnTo>
                  <a:pt x="26061" y="14891"/>
                </a:lnTo>
                <a:lnTo>
                  <a:pt x="27922" y="13030"/>
                </a:lnTo>
                <a:lnTo>
                  <a:pt x="33507" y="13030"/>
                </a:lnTo>
                <a:lnTo>
                  <a:pt x="37230" y="13030"/>
                </a:lnTo>
                <a:lnTo>
                  <a:pt x="39091" y="14891"/>
                </a:lnTo>
                <a:lnTo>
                  <a:pt x="40953" y="16753"/>
                </a:lnTo>
                <a:lnTo>
                  <a:pt x="40953" y="20476"/>
                </a:lnTo>
                <a:lnTo>
                  <a:pt x="33507" y="22337"/>
                </a:lnTo>
                <a:lnTo>
                  <a:pt x="29784" y="24199"/>
                </a:lnTo>
                <a:lnTo>
                  <a:pt x="27922" y="24199"/>
                </a:lnTo>
                <a:lnTo>
                  <a:pt x="22338" y="24199"/>
                </a:lnTo>
                <a:lnTo>
                  <a:pt x="16753" y="26060"/>
                </a:lnTo>
                <a:lnTo>
                  <a:pt x="13030" y="27921"/>
                </a:lnTo>
                <a:lnTo>
                  <a:pt x="9307" y="27921"/>
                </a:lnTo>
                <a:lnTo>
                  <a:pt x="5584" y="29783"/>
                </a:lnTo>
                <a:lnTo>
                  <a:pt x="3723" y="31644"/>
                </a:lnTo>
                <a:lnTo>
                  <a:pt x="1861" y="37229"/>
                </a:lnTo>
                <a:lnTo>
                  <a:pt x="0" y="39090"/>
                </a:lnTo>
                <a:lnTo>
                  <a:pt x="0" y="42813"/>
                </a:lnTo>
                <a:lnTo>
                  <a:pt x="0" y="46536"/>
                </a:lnTo>
                <a:lnTo>
                  <a:pt x="1861" y="48398"/>
                </a:lnTo>
                <a:lnTo>
                  <a:pt x="3723" y="52121"/>
                </a:lnTo>
                <a:lnTo>
                  <a:pt x="5584" y="53982"/>
                </a:lnTo>
                <a:lnTo>
                  <a:pt x="7446" y="55843"/>
                </a:lnTo>
                <a:lnTo>
                  <a:pt x="11169" y="57705"/>
                </a:lnTo>
                <a:lnTo>
                  <a:pt x="14892" y="59566"/>
                </a:lnTo>
                <a:lnTo>
                  <a:pt x="20476" y="59566"/>
                </a:lnTo>
                <a:lnTo>
                  <a:pt x="27922" y="57705"/>
                </a:lnTo>
                <a:lnTo>
                  <a:pt x="33507" y="57705"/>
                </a:lnTo>
                <a:lnTo>
                  <a:pt x="37230" y="53982"/>
                </a:lnTo>
                <a:lnTo>
                  <a:pt x="40953" y="50259"/>
                </a:lnTo>
                <a:lnTo>
                  <a:pt x="42814" y="53982"/>
                </a:lnTo>
                <a:lnTo>
                  <a:pt x="42814" y="55843"/>
                </a:lnTo>
                <a:lnTo>
                  <a:pt x="44676" y="57705"/>
                </a:lnTo>
                <a:lnTo>
                  <a:pt x="65152" y="57705"/>
                </a:lnTo>
                <a:lnTo>
                  <a:pt x="63291" y="53982"/>
                </a:lnTo>
                <a:lnTo>
                  <a:pt x="63291" y="52121"/>
                </a:lnTo>
                <a:lnTo>
                  <a:pt x="61429" y="50259"/>
                </a:lnTo>
                <a:lnTo>
                  <a:pt x="61429" y="46536"/>
                </a:lnTo>
                <a:lnTo>
                  <a:pt x="61429" y="20476"/>
                </a:lnTo>
                <a:lnTo>
                  <a:pt x="61429" y="16753"/>
                </a:lnTo>
                <a:lnTo>
                  <a:pt x="59568" y="13030"/>
                </a:lnTo>
                <a:lnTo>
                  <a:pt x="57706" y="9307"/>
                </a:lnTo>
                <a:lnTo>
                  <a:pt x="55845" y="5584"/>
                </a:lnTo>
                <a:lnTo>
                  <a:pt x="52122" y="3722"/>
                </a:lnTo>
                <a:lnTo>
                  <a:pt x="46537" y="1861"/>
                </a:lnTo>
                <a:lnTo>
                  <a:pt x="42814" y="1861"/>
                </a:lnTo>
                <a:lnTo>
                  <a:pt x="39091" y="1861"/>
                </a:lnTo>
                <a:lnTo>
                  <a:pt x="35368" y="0"/>
                </a:lnTo>
                <a:lnTo>
                  <a:pt x="31645" y="0"/>
                </a:lnTo>
                <a:lnTo>
                  <a:pt x="20476" y="1861"/>
                </a:lnTo>
                <a:lnTo>
                  <a:pt x="14892" y="1861"/>
                </a:lnTo>
                <a:lnTo>
                  <a:pt x="11169" y="3722"/>
                </a:lnTo>
                <a:lnTo>
                  <a:pt x="7446" y="5584"/>
                </a:lnTo>
                <a:lnTo>
                  <a:pt x="5584" y="9307"/>
                </a:lnTo>
                <a:lnTo>
                  <a:pt x="3723" y="13030"/>
                </a:lnTo>
                <a:lnTo>
                  <a:pt x="1861" y="16753"/>
                </a:lnTo>
                <a:lnTo>
                  <a:pt x="22338" y="20476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94983" y="4683276"/>
            <a:ext cx="8467" cy="7615"/>
          </a:xfrm>
          <a:custGeom>
            <a:avLst/>
            <a:gdLst/>
            <a:ahLst/>
            <a:cxnLst/>
            <a:rect l="l" t="t" r="r" b="b"/>
            <a:pathLst>
              <a:path w="18615" h="14891">
                <a:moveTo>
                  <a:pt x="18615" y="0"/>
                </a:moveTo>
                <a:lnTo>
                  <a:pt x="18615" y="1861"/>
                </a:lnTo>
                <a:lnTo>
                  <a:pt x="18615" y="5584"/>
                </a:lnTo>
                <a:lnTo>
                  <a:pt x="16753" y="9307"/>
                </a:lnTo>
                <a:lnTo>
                  <a:pt x="14892" y="11168"/>
                </a:lnTo>
                <a:lnTo>
                  <a:pt x="13030" y="13030"/>
                </a:lnTo>
                <a:lnTo>
                  <a:pt x="9307" y="14891"/>
                </a:lnTo>
                <a:lnTo>
                  <a:pt x="5584" y="14891"/>
                </a:lnTo>
                <a:lnTo>
                  <a:pt x="3723" y="14891"/>
                </a:lnTo>
                <a:lnTo>
                  <a:pt x="0" y="13030"/>
                </a:lnTo>
                <a:lnTo>
                  <a:pt x="0" y="11168"/>
                </a:lnTo>
                <a:lnTo>
                  <a:pt x="0" y="9307"/>
                </a:lnTo>
                <a:lnTo>
                  <a:pt x="0" y="7445"/>
                </a:lnTo>
                <a:lnTo>
                  <a:pt x="0" y="5584"/>
                </a:lnTo>
                <a:lnTo>
                  <a:pt x="1861" y="5584"/>
                </a:lnTo>
                <a:lnTo>
                  <a:pt x="3723" y="3722"/>
                </a:lnTo>
                <a:lnTo>
                  <a:pt x="5584" y="3722"/>
                </a:lnTo>
                <a:lnTo>
                  <a:pt x="9307" y="1861"/>
                </a:lnTo>
                <a:lnTo>
                  <a:pt x="18615" y="0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17843" y="4667094"/>
            <a:ext cx="29633" cy="30460"/>
          </a:xfrm>
          <a:custGeom>
            <a:avLst/>
            <a:gdLst/>
            <a:ahLst/>
            <a:cxnLst/>
            <a:rect l="l" t="t" r="r" b="b"/>
            <a:pathLst>
              <a:path w="65152" h="59566">
                <a:moveTo>
                  <a:pt x="44676" y="35367"/>
                </a:moveTo>
                <a:lnTo>
                  <a:pt x="42814" y="39090"/>
                </a:lnTo>
                <a:lnTo>
                  <a:pt x="40953" y="42813"/>
                </a:lnTo>
                <a:lnTo>
                  <a:pt x="37230" y="44675"/>
                </a:lnTo>
                <a:lnTo>
                  <a:pt x="33507" y="44675"/>
                </a:lnTo>
                <a:lnTo>
                  <a:pt x="27922" y="44675"/>
                </a:lnTo>
                <a:lnTo>
                  <a:pt x="26061" y="42813"/>
                </a:lnTo>
                <a:lnTo>
                  <a:pt x="24199" y="40952"/>
                </a:lnTo>
                <a:lnTo>
                  <a:pt x="22338" y="37229"/>
                </a:lnTo>
                <a:lnTo>
                  <a:pt x="20476" y="29783"/>
                </a:lnTo>
                <a:lnTo>
                  <a:pt x="22338" y="26060"/>
                </a:lnTo>
                <a:lnTo>
                  <a:pt x="22338" y="24199"/>
                </a:lnTo>
                <a:lnTo>
                  <a:pt x="24199" y="20476"/>
                </a:lnTo>
                <a:lnTo>
                  <a:pt x="24199" y="18614"/>
                </a:lnTo>
                <a:lnTo>
                  <a:pt x="26061" y="16753"/>
                </a:lnTo>
                <a:lnTo>
                  <a:pt x="27922" y="16753"/>
                </a:lnTo>
                <a:lnTo>
                  <a:pt x="31645" y="14891"/>
                </a:lnTo>
                <a:lnTo>
                  <a:pt x="33507" y="14891"/>
                </a:lnTo>
                <a:lnTo>
                  <a:pt x="37230" y="14891"/>
                </a:lnTo>
                <a:lnTo>
                  <a:pt x="40953" y="16753"/>
                </a:lnTo>
                <a:lnTo>
                  <a:pt x="42814" y="18614"/>
                </a:lnTo>
                <a:lnTo>
                  <a:pt x="44676" y="22337"/>
                </a:lnTo>
                <a:lnTo>
                  <a:pt x="63291" y="20476"/>
                </a:lnTo>
                <a:lnTo>
                  <a:pt x="63291" y="14891"/>
                </a:lnTo>
                <a:lnTo>
                  <a:pt x="59568" y="11168"/>
                </a:lnTo>
                <a:lnTo>
                  <a:pt x="57706" y="7445"/>
                </a:lnTo>
                <a:lnTo>
                  <a:pt x="53983" y="5584"/>
                </a:lnTo>
                <a:lnTo>
                  <a:pt x="50260" y="3722"/>
                </a:lnTo>
                <a:lnTo>
                  <a:pt x="44676" y="1861"/>
                </a:lnTo>
                <a:lnTo>
                  <a:pt x="39091" y="1861"/>
                </a:lnTo>
                <a:lnTo>
                  <a:pt x="33507" y="0"/>
                </a:lnTo>
                <a:lnTo>
                  <a:pt x="24199" y="1861"/>
                </a:lnTo>
                <a:lnTo>
                  <a:pt x="16753" y="3722"/>
                </a:lnTo>
                <a:lnTo>
                  <a:pt x="13030" y="5584"/>
                </a:lnTo>
                <a:lnTo>
                  <a:pt x="9307" y="7445"/>
                </a:lnTo>
                <a:lnTo>
                  <a:pt x="5584" y="11168"/>
                </a:lnTo>
                <a:lnTo>
                  <a:pt x="3722" y="14891"/>
                </a:lnTo>
                <a:lnTo>
                  <a:pt x="0" y="22337"/>
                </a:lnTo>
                <a:lnTo>
                  <a:pt x="0" y="29783"/>
                </a:lnTo>
                <a:lnTo>
                  <a:pt x="0" y="37229"/>
                </a:lnTo>
                <a:lnTo>
                  <a:pt x="1861" y="42813"/>
                </a:lnTo>
                <a:lnTo>
                  <a:pt x="5584" y="48398"/>
                </a:lnTo>
                <a:lnTo>
                  <a:pt x="9307" y="52121"/>
                </a:lnTo>
                <a:lnTo>
                  <a:pt x="13030" y="55843"/>
                </a:lnTo>
                <a:lnTo>
                  <a:pt x="18615" y="57705"/>
                </a:lnTo>
                <a:lnTo>
                  <a:pt x="26061" y="59566"/>
                </a:lnTo>
                <a:lnTo>
                  <a:pt x="33507" y="59566"/>
                </a:lnTo>
                <a:lnTo>
                  <a:pt x="42814" y="57705"/>
                </a:lnTo>
                <a:lnTo>
                  <a:pt x="50260" y="55843"/>
                </a:lnTo>
                <a:lnTo>
                  <a:pt x="55845" y="53982"/>
                </a:lnTo>
                <a:lnTo>
                  <a:pt x="59568" y="50259"/>
                </a:lnTo>
                <a:lnTo>
                  <a:pt x="63291" y="44675"/>
                </a:lnTo>
                <a:lnTo>
                  <a:pt x="65152" y="39090"/>
                </a:lnTo>
                <a:lnTo>
                  <a:pt x="44676" y="35367"/>
                </a:lnTo>
              </a:path>
            </a:pathLst>
          </a:custGeom>
          <a:ln w="316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200" y="93284"/>
            <a:ext cx="8994231" cy="6674620"/>
          </a:xfrm>
          <a:custGeom>
            <a:avLst/>
            <a:gdLst/>
            <a:ahLst/>
            <a:cxnLst/>
            <a:rect l="l" t="t" r="r" b="b"/>
            <a:pathLst>
              <a:path w="19774816" h="13052590">
                <a:moveTo>
                  <a:pt x="0" y="6526295"/>
                </a:moveTo>
                <a:lnTo>
                  <a:pt x="0" y="0"/>
                </a:lnTo>
                <a:lnTo>
                  <a:pt x="19774816" y="0"/>
                </a:lnTo>
                <a:lnTo>
                  <a:pt x="19774816" y="13052590"/>
                </a:lnTo>
                <a:lnTo>
                  <a:pt x="0" y="13052590"/>
                </a:lnTo>
                <a:lnTo>
                  <a:pt x="0" y="6526295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201" y="93285"/>
            <a:ext cx="749307" cy="3204046"/>
          </a:xfrm>
          <a:custGeom>
            <a:avLst/>
            <a:gdLst/>
            <a:ahLst/>
            <a:cxnLst/>
            <a:rect l="l" t="t" r="r" b="b"/>
            <a:pathLst>
              <a:path w="1647435" h="6265690">
                <a:moveTo>
                  <a:pt x="0" y="6265690"/>
                </a:moveTo>
                <a:lnTo>
                  <a:pt x="1647435" y="6265690"/>
                </a:lnTo>
                <a:lnTo>
                  <a:pt x="1647435" y="0"/>
                </a:lnTo>
                <a:lnTo>
                  <a:pt x="0" y="0"/>
                </a:lnTo>
                <a:lnTo>
                  <a:pt x="0" y="6265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201" y="93285"/>
            <a:ext cx="749307" cy="3204046"/>
          </a:xfrm>
          <a:custGeom>
            <a:avLst/>
            <a:gdLst/>
            <a:ahLst/>
            <a:cxnLst/>
            <a:rect l="l" t="t" r="r" b="b"/>
            <a:pathLst>
              <a:path w="1647435" h="6265690">
                <a:moveTo>
                  <a:pt x="0" y="6265690"/>
                </a:moveTo>
                <a:lnTo>
                  <a:pt x="0" y="0"/>
                </a:lnTo>
                <a:lnTo>
                  <a:pt x="1647435" y="0"/>
                </a:lnTo>
                <a:lnTo>
                  <a:pt x="1647435" y="6265690"/>
                </a:lnTo>
                <a:lnTo>
                  <a:pt x="0" y="6265690"/>
                </a:lnTo>
                <a:close/>
              </a:path>
            </a:pathLst>
          </a:custGeom>
          <a:ln w="14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901" y="2997487"/>
            <a:ext cx="723907" cy="285565"/>
          </a:xfrm>
          <a:custGeom>
            <a:avLst/>
            <a:gdLst/>
            <a:ahLst/>
            <a:cxnLst/>
            <a:rect l="l" t="t" r="r" b="b"/>
            <a:pathLst>
              <a:path w="1591590" h="558439">
                <a:moveTo>
                  <a:pt x="0" y="558439"/>
                </a:moveTo>
                <a:lnTo>
                  <a:pt x="0" y="0"/>
                </a:lnTo>
                <a:lnTo>
                  <a:pt x="1591590" y="0"/>
                </a:lnTo>
                <a:lnTo>
                  <a:pt x="1591590" y="558439"/>
                </a:lnTo>
                <a:lnTo>
                  <a:pt x="0" y="558439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901" y="2540582"/>
            <a:ext cx="723907" cy="442627"/>
          </a:xfrm>
          <a:custGeom>
            <a:avLst/>
            <a:gdLst/>
            <a:ahLst/>
            <a:cxnLst/>
            <a:rect l="l" t="t" r="r" b="b"/>
            <a:pathLst>
              <a:path w="1591590" h="865581">
                <a:moveTo>
                  <a:pt x="0" y="865581"/>
                </a:moveTo>
                <a:lnTo>
                  <a:pt x="0" y="0"/>
                </a:lnTo>
                <a:lnTo>
                  <a:pt x="1591590" y="0"/>
                </a:lnTo>
                <a:lnTo>
                  <a:pt x="1591590" y="865581"/>
                </a:lnTo>
                <a:lnTo>
                  <a:pt x="0" y="865581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0502" y="2882309"/>
            <a:ext cx="63501" cy="0"/>
          </a:xfrm>
          <a:custGeom>
            <a:avLst/>
            <a:gdLst/>
            <a:ahLst/>
            <a:cxnLst/>
            <a:rect l="l" t="t" r="r" b="b"/>
            <a:pathLst>
              <a:path w="139613">
                <a:moveTo>
                  <a:pt x="0" y="0"/>
                </a:moveTo>
                <a:lnTo>
                  <a:pt x="139613" y="0"/>
                </a:lnTo>
              </a:path>
            </a:pathLst>
          </a:custGeom>
          <a:ln w="236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8809" y="2882309"/>
            <a:ext cx="66887" cy="0"/>
          </a:xfrm>
          <a:custGeom>
            <a:avLst/>
            <a:gdLst/>
            <a:ahLst/>
            <a:cxnLst/>
            <a:rect l="l" t="t" r="r" b="b"/>
            <a:pathLst>
              <a:path w="147059">
                <a:moveTo>
                  <a:pt x="0" y="0"/>
                </a:moveTo>
                <a:lnTo>
                  <a:pt x="147059" y="0"/>
                </a:lnTo>
              </a:path>
            </a:pathLst>
          </a:custGeom>
          <a:ln w="31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2309" y="2882309"/>
            <a:ext cx="66887" cy="0"/>
          </a:xfrm>
          <a:custGeom>
            <a:avLst/>
            <a:gdLst/>
            <a:ahLst/>
            <a:cxnLst/>
            <a:rect l="l" t="t" r="r" b="b"/>
            <a:pathLst>
              <a:path w="147059">
                <a:moveTo>
                  <a:pt x="0" y="0"/>
                </a:moveTo>
                <a:lnTo>
                  <a:pt x="147059" y="0"/>
                </a:lnTo>
              </a:path>
            </a:pathLst>
          </a:custGeom>
          <a:ln w="31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7503" y="2882309"/>
            <a:ext cx="127001" cy="0"/>
          </a:xfrm>
          <a:custGeom>
            <a:avLst/>
            <a:gdLst/>
            <a:ahLst/>
            <a:cxnLst/>
            <a:rect l="l" t="t" r="r" b="b"/>
            <a:pathLst>
              <a:path w="279226">
                <a:moveTo>
                  <a:pt x="0" y="0"/>
                </a:moveTo>
                <a:lnTo>
                  <a:pt x="279226" y="0"/>
                </a:lnTo>
              </a:path>
            </a:pathLst>
          </a:custGeom>
          <a:ln w="236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5810" y="2882309"/>
            <a:ext cx="130388" cy="0"/>
          </a:xfrm>
          <a:custGeom>
            <a:avLst/>
            <a:gdLst/>
            <a:ahLst/>
            <a:cxnLst/>
            <a:rect l="l" t="t" r="r" b="b"/>
            <a:pathLst>
              <a:path w="286672">
                <a:moveTo>
                  <a:pt x="0" y="0"/>
                </a:moveTo>
                <a:lnTo>
                  <a:pt x="286672" y="0"/>
                </a:lnTo>
              </a:path>
            </a:pathLst>
          </a:custGeom>
          <a:ln w="31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2811" y="2882309"/>
            <a:ext cx="130388" cy="0"/>
          </a:xfrm>
          <a:custGeom>
            <a:avLst/>
            <a:gdLst/>
            <a:ahLst/>
            <a:cxnLst/>
            <a:rect l="l" t="t" r="r" b="b"/>
            <a:pathLst>
              <a:path w="286672">
                <a:moveTo>
                  <a:pt x="0" y="0"/>
                </a:moveTo>
                <a:lnTo>
                  <a:pt x="286672" y="0"/>
                </a:lnTo>
              </a:path>
            </a:pathLst>
          </a:custGeom>
          <a:ln w="31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505" y="2882309"/>
            <a:ext cx="127001" cy="0"/>
          </a:xfrm>
          <a:custGeom>
            <a:avLst/>
            <a:gdLst/>
            <a:ahLst/>
            <a:cxnLst/>
            <a:rect l="l" t="t" r="r" b="b"/>
            <a:pathLst>
              <a:path w="279226">
                <a:moveTo>
                  <a:pt x="0" y="0"/>
                </a:moveTo>
                <a:lnTo>
                  <a:pt x="279226" y="0"/>
                </a:lnTo>
              </a:path>
            </a:pathLst>
          </a:custGeom>
          <a:ln w="236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9812" y="2882309"/>
            <a:ext cx="130388" cy="0"/>
          </a:xfrm>
          <a:custGeom>
            <a:avLst/>
            <a:gdLst/>
            <a:ahLst/>
            <a:cxnLst/>
            <a:rect l="l" t="t" r="r" b="b"/>
            <a:pathLst>
              <a:path w="286672">
                <a:moveTo>
                  <a:pt x="0" y="0"/>
                </a:moveTo>
                <a:lnTo>
                  <a:pt x="286672" y="0"/>
                </a:lnTo>
              </a:path>
            </a:pathLst>
          </a:custGeom>
          <a:ln w="31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901" y="110418"/>
            <a:ext cx="723907" cy="1773362"/>
          </a:xfrm>
          <a:custGeom>
            <a:avLst/>
            <a:gdLst/>
            <a:ahLst/>
            <a:cxnLst/>
            <a:rect l="l" t="t" r="r" b="b"/>
            <a:pathLst>
              <a:path w="1591590" h="3467908">
                <a:moveTo>
                  <a:pt x="0" y="3467908"/>
                </a:moveTo>
                <a:lnTo>
                  <a:pt x="0" y="0"/>
                </a:lnTo>
                <a:lnTo>
                  <a:pt x="1591590" y="0"/>
                </a:lnTo>
                <a:lnTo>
                  <a:pt x="1591590" y="3467908"/>
                </a:lnTo>
                <a:lnTo>
                  <a:pt x="0" y="3467908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0914" y="185617"/>
            <a:ext cx="7620" cy="0"/>
          </a:xfrm>
          <a:custGeom>
            <a:avLst/>
            <a:gdLst/>
            <a:ahLst/>
            <a:cxnLst/>
            <a:rect l="l" t="t" r="r" b="b"/>
            <a:pathLst>
              <a:path w="16753">
                <a:moveTo>
                  <a:pt x="0" y="0"/>
                </a:moveTo>
                <a:lnTo>
                  <a:pt x="16753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1921" y="185617"/>
            <a:ext cx="5080" cy="0"/>
          </a:xfrm>
          <a:custGeom>
            <a:avLst/>
            <a:gdLst/>
            <a:ahLst/>
            <a:cxnLst/>
            <a:rect l="l" t="t" r="r" b="b"/>
            <a:pathLst>
              <a:path w="11169">
                <a:moveTo>
                  <a:pt x="0" y="0"/>
                </a:moveTo>
                <a:lnTo>
                  <a:pt x="11169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9541" y="185617"/>
            <a:ext cx="5926" cy="0"/>
          </a:xfrm>
          <a:custGeom>
            <a:avLst/>
            <a:gdLst/>
            <a:ahLst/>
            <a:cxnLst/>
            <a:rect l="l" t="t" r="r" b="b"/>
            <a:pathLst>
              <a:path w="13030">
                <a:moveTo>
                  <a:pt x="0" y="0"/>
                </a:moveTo>
                <a:lnTo>
                  <a:pt x="13030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8008" y="185617"/>
            <a:ext cx="16087" cy="0"/>
          </a:xfrm>
          <a:custGeom>
            <a:avLst/>
            <a:gdLst/>
            <a:ahLst/>
            <a:cxnLst/>
            <a:rect l="l" t="t" r="r" b="b"/>
            <a:pathLst>
              <a:path w="35368">
                <a:moveTo>
                  <a:pt x="0" y="0"/>
                </a:moveTo>
                <a:lnTo>
                  <a:pt x="35368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6635" y="185617"/>
            <a:ext cx="5926" cy="0"/>
          </a:xfrm>
          <a:custGeom>
            <a:avLst/>
            <a:gdLst/>
            <a:ahLst/>
            <a:cxnLst/>
            <a:rect l="l" t="t" r="r" b="b"/>
            <a:pathLst>
              <a:path w="13030">
                <a:moveTo>
                  <a:pt x="0" y="0"/>
                </a:moveTo>
                <a:lnTo>
                  <a:pt x="13030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5102" y="185617"/>
            <a:ext cx="5080" cy="0"/>
          </a:xfrm>
          <a:custGeom>
            <a:avLst/>
            <a:gdLst/>
            <a:ahLst/>
            <a:cxnLst/>
            <a:rect l="l" t="t" r="r" b="b"/>
            <a:pathLst>
              <a:path w="11169">
                <a:moveTo>
                  <a:pt x="0" y="0"/>
                </a:moveTo>
                <a:lnTo>
                  <a:pt x="11169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3568" y="185617"/>
            <a:ext cx="7620" cy="0"/>
          </a:xfrm>
          <a:custGeom>
            <a:avLst/>
            <a:gdLst/>
            <a:ahLst/>
            <a:cxnLst/>
            <a:rect l="l" t="t" r="r" b="b"/>
            <a:pathLst>
              <a:path w="16753">
                <a:moveTo>
                  <a:pt x="0" y="0"/>
                </a:moveTo>
                <a:lnTo>
                  <a:pt x="16753" y="0"/>
                </a:lnTo>
              </a:path>
            </a:pathLst>
          </a:custGeom>
          <a:ln w="24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5834" y="223693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0" y="76320"/>
                </a:moveTo>
                <a:lnTo>
                  <a:pt x="0" y="0"/>
                </a:lnTo>
                <a:lnTo>
                  <a:pt x="154505" y="0"/>
                </a:lnTo>
                <a:lnTo>
                  <a:pt x="154505" y="76320"/>
                </a:lnTo>
                <a:lnTo>
                  <a:pt x="0" y="76320"/>
                </a:lnTo>
                <a:close/>
              </a:path>
            </a:pathLst>
          </a:custGeom>
          <a:ln w="7446">
            <a:solidFill>
              <a:srgbClr val="00E5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8534" y="395984"/>
            <a:ext cx="44027" cy="39979"/>
          </a:xfrm>
          <a:custGeom>
            <a:avLst/>
            <a:gdLst/>
            <a:ahLst/>
            <a:cxnLst/>
            <a:rect l="l" t="t" r="r" b="b"/>
            <a:pathLst>
              <a:path w="96798" h="78181">
                <a:moveTo>
                  <a:pt x="96798" y="78181"/>
                </a:moveTo>
                <a:lnTo>
                  <a:pt x="96798" y="0"/>
                </a:lnTo>
                <a:lnTo>
                  <a:pt x="39091" y="0"/>
                </a:lnTo>
                <a:lnTo>
                  <a:pt x="39091" y="18614"/>
                </a:lnTo>
                <a:lnTo>
                  <a:pt x="0" y="18614"/>
                </a:lnTo>
                <a:lnTo>
                  <a:pt x="0" y="78181"/>
                </a:lnTo>
                <a:lnTo>
                  <a:pt x="96798" y="78181"/>
                </a:lnTo>
                <a:close/>
              </a:path>
            </a:pathLst>
          </a:custGeom>
          <a:solidFill>
            <a:srgbClr val="A769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8534" y="395984"/>
            <a:ext cx="44027" cy="39979"/>
          </a:xfrm>
          <a:custGeom>
            <a:avLst/>
            <a:gdLst/>
            <a:ahLst/>
            <a:cxnLst/>
            <a:rect l="l" t="t" r="r" b="b"/>
            <a:pathLst>
              <a:path w="96798" h="78181">
                <a:moveTo>
                  <a:pt x="96798" y="78181"/>
                </a:moveTo>
                <a:lnTo>
                  <a:pt x="0" y="78181"/>
                </a:lnTo>
                <a:lnTo>
                  <a:pt x="0" y="18614"/>
                </a:lnTo>
                <a:lnTo>
                  <a:pt x="39091" y="18614"/>
                </a:lnTo>
                <a:lnTo>
                  <a:pt x="39091" y="0"/>
                </a:lnTo>
                <a:lnTo>
                  <a:pt x="96798" y="0"/>
                </a:lnTo>
                <a:lnTo>
                  <a:pt x="96798" y="78181"/>
                </a:lnTo>
                <a:close/>
              </a:path>
            </a:pathLst>
          </a:custGeom>
          <a:ln w="3723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7443" y="408095"/>
            <a:ext cx="25118" cy="27868"/>
          </a:xfrm>
          <a:custGeom>
            <a:avLst/>
            <a:gdLst/>
            <a:ahLst/>
            <a:cxnLst/>
            <a:rect l="l" t="t" r="r" b="b"/>
            <a:pathLst>
              <a:path w="55225" h="54497">
                <a:moveTo>
                  <a:pt x="55225" y="0"/>
                </a:moveTo>
                <a:lnTo>
                  <a:pt x="0" y="54497"/>
                </a:lnTo>
                <a:lnTo>
                  <a:pt x="55225" y="0"/>
                </a:lnTo>
              </a:path>
            </a:pathLst>
          </a:custGeom>
          <a:ln w="3723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6315" y="395985"/>
            <a:ext cx="7063" cy="8046"/>
          </a:xfrm>
          <a:custGeom>
            <a:avLst/>
            <a:gdLst/>
            <a:ahLst/>
            <a:cxnLst/>
            <a:rect l="l" t="t" r="r" b="b"/>
            <a:pathLst>
              <a:path w="15528" h="15735">
                <a:moveTo>
                  <a:pt x="0" y="15735"/>
                </a:moveTo>
                <a:lnTo>
                  <a:pt x="15528" y="0"/>
                </a:lnTo>
              </a:path>
            </a:pathLst>
          </a:custGeom>
          <a:ln w="3723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8534" y="405503"/>
            <a:ext cx="16488" cy="18783"/>
          </a:xfrm>
          <a:custGeom>
            <a:avLst/>
            <a:gdLst/>
            <a:ahLst/>
            <a:cxnLst/>
            <a:rect l="l" t="t" r="r" b="b"/>
            <a:pathLst>
              <a:path w="36250" h="36732">
                <a:moveTo>
                  <a:pt x="0" y="36732"/>
                </a:moveTo>
                <a:lnTo>
                  <a:pt x="36250" y="0"/>
                </a:lnTo>
              </a:path>
            </a:pathLst>
          </a:custGeom>
          <a:ln w="3723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8534" y="395984"/>
            <a:ext cx="44027" cy="39979"/>
          </a:xfrm>
          <a:custGeom>
            <a:avLst/>
            <a:gdLst/>
            <a:ahLst/>
            <a:cxnLst/>
            <a:rect l="l" t="t" r="r" b="b"/>
            <a:pathLst>
              <a:path w="96798" h="78181">
                <a:moveTo>
                  <a:pt x="96798" y="78181"/>
                </a:moveTo>
                <a:lnTo>
                  <a:pt x="0" y="78181"/>
                </a:lnTo>
                <a:lnTo>
                  <a:pt x="0" y="18614"/>
                </a:lnTo>
                <a:lnTo>
                  <a:pt x="39091" y="18614"/>
                </a:lnTo>
                <a:lnTo>
                  <a:pt x="39091" y="0"/>
                </a:lnTo>
                <a:lnTo>
                  <a:pt x="96798" y="0"/>
                </a:lnTo>
                <a:lnTo>
                  <a:pt x="96798" y="78181"/>
                </a:lnTo>
                <a:close/>
              </a:path>
            </a:pathLst>
          </a:custGeom>
          <a:ln w="3723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534" y="446434"/>
            <a:ext cx="44027" cy="39979"/>
          </a:xfrm>
          <a:custGeom>
            <a:avLst/>
            <a:gdLst/>
            <a:ahLst/>
            <a:cxnLst/>
            <a:rect l="l" t="t" r="r" b="b"/>
            <a:pathLst>
              <a:path w="96798" h="78181">
                <a:moveTo>
                  <a:pt x="96798" y="78181"/>
                </a:moveTo>
                <a:lnTo>
                  <a:pt x="96798" y="0"/>
                </a:lnTo>
                <a:lnTo>
                  <a:pt x="39091" y="0"/>
                </a:lnTo>
                <a:lnTo>
                  <a:pt x="39091" y="18614"/>
                </a:lnTo>
                <a:lnTo>
                  <a:pt x="0" y="18614"/>
                </a:lnTo>
                <a:lnTo>
                  <a:pt x="0" y="78181"/>
                </a:lnTo>
                <a:lnTo>
                  <a:pt x="96798" y="78181"/>
                </a:lnTo>
                <a:close/>
              </a:path>
            </a:pathLst>
          </a:custGeom>
          <a:solidFill>
            <a:srgbClr val="A77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534" y="446434"/>
            <a:ext cx="44027" cy="39979"/>
          </a:xfrm>
          <a:custGeom>
            <a:avLst/>
            <a:gdLst/>
            <a:ahLst/>
            <a:cxnLst/>
            <a:rect l="l" t="t" r="r" b="b"/>
            <a:pathLst>
              <a:path w="96798" h="78181">
                <a:moveTo>
                  <a:pt x="96798" y="78181"/>
                </a:moveTo>
                <a:lnTo>
                  <a:pt x="0" y="78181"/>
                </a:lnTo>
                <a:lnTo>
                  <a:pt x="0" y="18614"/>
                </a:lnTo>
                <a:lnTo>
                  <a:pt x="39091" y="18614"/>
                </a:lnTo>
                <a:lnTo>
                  <a:pt x="39091" y="0"/>
                </a:lnTo>
                <a:lnTo>
                  <a:pt x="96798" y="0"/>
                </a:lnTo>
                <a:lnTo>
                  <a:pt x="96798" y="78181"/>
                </a:lnTo>
                <a:close/>
              </a:path>
            </a:pathLst>
          </a:custGeom>
          <a:ln w="3723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5834" y="503547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0" y="78181"/>
                </a:moveTo>
                <a:lnTo>
                  <a:pt x="154505" y="78181"/>
                </a:lnTo>
                <a:lnTo>
                  <a:pt x="154505" y="0"/>
                </a:lnTo>
                <a:lnTo>
                  <a:pt x="0" y="0"/>
                </a:lnTo>
                <a:lnTo>
                  <a:pt x="0" y="78181"/>
                </a:lnTo>
                <a:close/>
              </a:path>
            </a:pathLst>
          </a:custGeom>
          <a:solidFill>
            <a:srgbClr val="CCAA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5834" y="503547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0" y="78181"/>
                </a:moveTo>
                <a:lnTo>
                  <a:pt x="0" y="0"/>
                </a:lnTo>
                <a:lnTo>
                  <a:pt x="154505" y="0"/>
                </a:lnTo>
                <a:lnTo>
                  <a:pt x="154505" y="78181"/>
                </a:lnTo>
                <a:lnTo>
                  <a:pt x="0" y="78181"/>
                </a:lnTo>
                <a:close/>
              </a:path>
            </a:pathLst>
          </a:custGeom>
          <a:ln w="0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5834" y="561612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0" y="76320"/>
                </a:moveTo>
                <a:lnTo>
                  <a:pt x="154505" y="76320"/>
                </a:lnTo>
                <a:lnTo>
                  <a:pt x="154505" y="0"/>
                </a:lnTo>
                <a:lnTo>
                  <a:pt x="0" y="0"/>
                </a:lnTo>
                <a:lnTo>
                  <a:pt x="0" y="76320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5834" y="561612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0" y="76320"/>
                </a:moveTo>
                <a:lnTo>
                  <a:pt x="0" y="0"/>
                </a:lnTo>
                <a:lnTo>
                  <a:pt x="154505" y="0"/>
                </a:lnTo>
                <a:lnTo>
                  <a:pt x="154505" y="76320"/>
                </a:lnTo>
                <a:lnTo>
                  <a:pt x="0" y="76320"/>
                </a:lnTo>
                <a:close/>
              </a:path>
            </a:pathLst>
          </a:custGeom>
          <a:ln w="0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8855" y="618726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0" y="0"/>
                </a:moveTo>
                <a:lnTo>
                  <a:pt x="0" y="78181"/>
                </a:lnTo>
                <a:lnTo>
                  <a:pt x="87490" y="78181"/>
                </a:lnTo>
                <a:lnTo>
                  <a:pt x="874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2B2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5665" y="624246"/>
            <a:ext cx="28956" cy="32237"/>
          </a:xfrm>
          <a:custGeom>
            <a:avLst/>
            <a:gdLst/>
            <a:ahLst/>
            <a:cxnLst/>
            <a:rect l="l" t="t" r="r" b="b"/>
            <a:pathLst>
              <a:path w="63663" h="63042">
                <a:moveTo>
                  <a:pt x="372" y="39462"/>
                </a:moveTo>
                <a:lnTo>
                  <a:pt x="528" y="40129"/>
                </a:lnTo>
                <a:lnTo>
                  <a:pt x="6001" y="51201"/>
                </a:lnTo>
                <a:lnTo>
                  <a:pt x="15320" y="59174"/>
                </a:lnTo>
                <a:lnTo>
                  <a:pt x="26977" y="63042"/>
                </a:lnTo>
                <a:lnTo>
                  <a:pt x="39463" y="61800"/>
                </a:lnTo>
                <a:lnTo>
                  <a:pt x="42852" y="60727"/>
                </a:lnTo>
                <a:lnTo>
                  <a:pt x="53982" y="53156"/>
                </a:lnTo>
                <a:lnTo>
                  <a:pt x="61135" y="41697"/>
                </a:lnTo>
                <a:lnTo>
                  <a:pt x="63663" y="28294"/>
                </a:lnTo>
                <a:lnTo>
                  <a:pt x="63663" y="26432"/>
                </a:lnTo>
                <a:lnTo>
                  <a:pt x="61801" y="24571"/>
                </a:lnTo>
                <a:lnTo>
                  <a:pt x="61801" y="22709"/>
                </a:lnTo>
                <a:lnTo>
                  <a:pt x="57444" y="12605"/>
                </a:lnTo>
                <a:lnTo>
                  <a:pt x="48539" y="4270"/>
                </a:lnTo>
                <a:lnTo>
                  <a:pt x="36576" y="0"/>
                </a:lnTo>
                <a:lnTo>
                  <a:pt x="22710" y="372"/>
                </a:lnTo>
                <a:lnTo>
                  <a:pt x="12606" y="4948"/>
                </a:lnTo>
                <a:lnTo>
                  <a:pt x="4270" y="14307"/>
                </a:lnTo>
                <a:lnTo>
                  <a:pt x="0" y="26390"/>
                </a:lnTo>
                <a:lnTo>
                  <a:pt x="372" y="39462"/>
                </a:lnTo>
                <a:close/>
              </a:path>
            </a:pathLst>
          </a:custGeom>
          <a:solidFill>
            <a:srgbClr val="72B2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5665" y="624246"/>
            <a:ext cx="28956" cy="32237"/>
          </a:xfrm>
          <a:custGeom>
            <a:avLst/>
            <a:gdLst/>
            <a:ahLst/>
            <a:cxnLst/>
            <a:rect l="l" t="t" r="r" b="b"/>
            <a:pathLst>
              <a:path w="63663" h="63042">
                <a:moveTo>
                  <a:pt x="39463" y="61800"/>
                </a:moveTo>
                <a:lnTo>
                  <a:pt x="26977" y="63042"/>
                </a:lnTo>
                <a:lnTo>
                  <a:pt x="15320" y="59174"/>
                </a:lnTo>
                <a:lnTo>
                  <a:pt x="6001" y="51201"/>
                </a:lnTo>
                <a:lnTo>
                  <a:pt x="528" y="40129"/>
                </a:lnTo>
                <a:lnTo>
                  <a:pt x="0" y="26390"/>
                </a:lnTo>
                <a:lnTo>
                  <a:pt x="4270" y="14307"/>
                </a:lnTo>
                <a:lnTo>
                  <a:pt x="12606" y="4948"/>
                </a:lnTo>
                <a:lnTo>
                  <a:pt x="22710" y="372"/>
                </a:lnTo>
                <a:lnTo>
                  <a:pt x="36576" y="0"/>
                </a:lnTo>
                <a:lnTo>
                  <a:pt x="48539" y="4270"/>
                </a:lnTo>
                <a:lnTo>
                  <a:pt x="57444" y="12605"/>
                </a:lnTo>
                <a:lnTo>
                  <a:pt x="61801" y="22709"/>
                </a:lnTo>
                <a:lnTo>
                  <a:pt x="61801" y="24571"/>
                </a:lnTo>
                <a:lnTo>
                  <a:pt x="63663" y="26432"/>
                </a:lnTo>
                <a:lnTo>
                  <a:pt x="63663" y="28294"/>
                </a:lnTo>
                <a:lnTo>
                  <a:pt x="61135" y="41697"/>
                </a:lnTo>
                <a:lnTo>
                  <a:pt x="53982" y="53156"/>
                </a:lnTo>
                <a:lnTo>
                  <a:pt x="42852" y="60727"/>
                </a:lnTo>
                <a:lnTo>
                  <a:pt x="39463" y="61800"/>
                </a:lnTo>
                <a:close/>
              </a:path>
            </a:pathLst>
          </a:custGeom>
          <a:ln w="7446">
            <a:solidFill>
              <a:srgbClr val="00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8855" y="618726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87490" y="78181"/>
                </a:moveTo>
                <a:lnTo>
                  <a:pt x="0" y="78181"/>
                </a:lnTo>
                <a:lnTo>
                  <a:pt x="0" y="0"/>
                </a:lnTo>
                <a:lnTo>
                  <a:pt x="87490" y="0"/>
                </a:lnTo>
                <a:lnTo>
                  <a:pt x="87490" y="78181"/>
                </a:lnTo>
                <a:close/>
              </a:path>
            </a:pathLst>
          </a:custGeom>
          <a:ln w="7446">
            <a:solidFill>
              <a:srgbClr val="00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5665" y="674688"/>
            <a:ext cx="28956" cy="32246"/>
          </a:xfrm>
          <a:custGeom>
            <a:avLst/>
            <a:gdLst/>
            <a:ahLst/>
            <a:cxnLst/>
            <a:rect l="l" t="t" r="r" b="b"/>
            <a:pathLst>
              <a:path w="63663" h="63058">
                <a:moveTo>
                  <a:pt x="372" y="39478"/>
                </a:moveTo>
                <a:lnTo>
                  <a:pt x="528" y="40145"/>
                </a:lnTo>
                <a:lnTo>
                  <a:pt x="6001" y="51217"/>
                </a:lnTo>
                <a:lnTo>
                  <a:pt x="15320" y="59189"/>
                </a:lnTo>
                <a:lnTo>
                  <a:pt x="26977" y="63058"/>
                </a:lnTo>
                <a:lnTo>
                  <a:pt x="39463" y="61816"/>
                </a:lnTo>
                <a:lnTo>
                  <a:pt x="42852" y="60774"/>
                </a:lnTo>
                <a:lnTo>
                  <a:pt x="53982" y="53682"/>
                </a:lnTo>
                <a:lnTo>
                  <a:pt x="61135" y="42536"/>
                </a:lnTo>
                <a:lnTo>
                  <a:pt x="63663" y="28309"/>
                </a:lnTo>
                <a:lnTo>
                  <a:pt x="63663" y="26448"/>
                </a:lnTo>
                <a:lnTo>
                  <a:pt x="61801" y="24586"/>
                </a:lnTo>
                <a:lnTo>
                  <a:pt x="56954" y="12741"/>
                </a:lnTo>
                <a:lnTo>
                  <a:pt x="48050" y="4237"/>
                </a:lnTo>
                <a:lnTo>
                  <a:pt x="36275" y="0"/>
                </a:lnTo>
                <a:lnTo>
                  <a:pt x="22710" y="387"/>
                </a:lnTo>
                <a:lnTo>
                  <a:pt x="12606" y="4963"/>
                </a:lnTo>
                <a:lnTo>
                  <a:pt x="4270" y="14323"/>
                </a:lnTo>
                <a:lnTo>
                  <a:pt x="0" y="26406"/>
                </a:lnTo>
                <a:lnTo>
                  <a:pt x="372" y="39478"/>
                </a:lnTo>
                <a:close/>
              </a:path>
            </a:pathLst>
          </a:custGeom>
          <a:solidFill>
            <a:srgbClr val="BED2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8855" y="669175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0" y="0"/>
                </a:moveTo>
                <a:lnTo>
                  <a:pt x="0" y="78181"/>
                </a:lnTo>
                <a:lnTo>
                  <a:pt x="87490" y="78181"/>
                </a:lnTo>
                <a:lnTo>
                  <a:pt x="8749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D2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5665" y="674688"/>
            <a:ext cx="28956" cy="32246"/>
          </a:xfrm>
          <a:custGeom>
            <a:avLst/>
            <a:gdLst/>
            <a:ahLst/>
            <a:cxnLst/>
            <a:rect l="l" t="t" r="r" b="b"/>
            <a:pathLst>
              <a:path w="63663" h="63058">
                <a:moveTo>
                  <a:pt x="39463" y="61816"/>
                </a:moveTo>
                <a:lnTo>
                  <a:pt x="26977" y="63058"/>
                </a:lnTo>
                <a:lnTo>
                  <a:pt x="15320" y="59189"/>
                </a:lnTo>
                <a:lnTo>
                  <a:pt x="6001" y="51217"/>
                </a:lnTo>
                <a:lnTo>
                  <a:pt x="528" y="40145"/>
                </a:lnTo>
                <a:lnTo>
                  <a:pt x="0" y="26406"/>
                </a:lnTo>
                <a:lnTo>
                  <a:pt x="4270" y="14323"/>
                </a:lnTo>
                <a:lnTo>
                  <a:pt x="12606" y="4963"/>
                </a:lnTo>
                <a:lnTo>
                  <a:pt x="22710" y="387"/>
                </a:lnTo>
                <a:lnTo>
                  <a:pt x="36275" y="0"/>
                </a:lnTo>
                <a:lnTo>
                  <a:pt x="48050" y="4237"/>
                </a:lnTo>
                <a:lnTo>
                  <a:pt x="56954" y="12741"/>
                </a:lnTo>
                <a:lnTo>
                  <a:pt x="61801" y="24586"/>
                </a:lnTo>
                <a:lnTo>
                  <a:pt x="63663" y="26448"/>
                </a:lnTo>
                <a:lnTo>
                  <a:pt x="63663" y="28309"/>
                </a:lnTo>
                <a:lnTo>
                  <a:pt x="61135" y="42536"/>
                </a:lnTo>
                <a:lnTo>
                  <a:pt x="53982" y="53682"/>
                </a:lnTo>
                <a:lnTo>
                  <a:pt x="42852" y="60774"/>
                </a:lnTo>
                <a:lnTo>
                  <a:pt x="39463" y="61816"/>
                </a:lnTo>
                <a:close/>
              </a:path>
            </a:pathLst>
          </a:custGeom>
          <a:ln w="7446">
            <a:solidFill>
              <a:srgbClr val="00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8855" y="669175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87490" y="78181"/>
                </a:moveTo>
                <a:lnTo>
                  <a:pt x="0" y="78181"/>
                </a:lnTo>
                <a:lnTo>
                  <a:pt x="0" y="0"/>
                </a:lnTo>
                <a:lnTo>
                  <a:pt x="87490" y="0"/>
                </a:lnTo>
                <a:lnTo>
                  <a:pt x="87490" y="78181"/>
                </a:lnTo>
                <a:close/>
              </a:path>
            </a:pathLst>
          </a:custGeom>
          <a:ln w="7446">
            <a:solidFill>
              <a:srgbClr val="00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5834" y="746754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18023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5834" y="742471"/>
            <a:ext cx="70274" cy="8567"/>
          </a:xfrm>
          <a:custGeom>
            <a:avLst/>
            <a:gdLst/>
            <a:ahLst/>
            <a:cxnLst/>
            <a:rect l="l" t="t" r="r" b="b"/>
            <a:pathLst>
              <a:path w="154505" h="16753">
                <a:moveTo>
                  <a:pt x="0" y="16753"/>
                </a:moveTo>
                <a:lnTo>
                  <a:pt x="0" y="0"/>
                </a:lnTo>
                <a:lnTo>
                  <a:pt x="154505" y="0"/>
                </a:lnTo>
                <a:lnTo>
                  <a:pt x="154505" y="16753"/>
                </a:lnTo>
                <a:lnTo>
                  <a:pt x="0" y="16753"/>
                </a:lnTo>
                <a:close/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5834" y="797204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18023">
            <a:solidFill>
              <a:srgbClr val="FFEB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5834" y="797680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7445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834" y="792921"/>
            <a:ext cx="5926" cy="952"/>
          </a:xfrm>
          <a:custGeom>
            <a:avLst/>
            <a:gdLst/>
            <a:ahLst/>
            <a:cxnLst/>
            <a:rect l="l" t="t" r="r" b="b"/>
            <a:pathLst>
              <a:path w="13030" h="1861">
                <a:moveTo>
                  <a:pt x="0" y="1861"/>
                </a:moveTo>
                <a:lnTo>
                  <a:pt x="0" y="0"/>
                </a:lnTo>
                <a:lnTo>
                  <a:pt x="1303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5148" y="792920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5308" y="792920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6315" y="792920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6475" y="792920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6635" y="792920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7641" y="792920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5262" y="794824"/>
            <a:ext cx="846" cy="6663"/>
          </a:xfrm>
          <a:custGeom>
            <a:avLst/>
            <a:gdLst/>
            <a:ahLst/>
            <a:cxnLst/>
            <a:rect l="l" t="t" r="r" b="b"/>
            <a:pathLst>
              <a:path w="1861" h="13030">
                <a:moveTo>
                  <a:pt x="1861" y="0"/>
                </a:moveTo>
                <a:lnTo>
                  <a:pt x="1861" y="13030"/>
                </a:lnTo>
                <a:lnTo>
                  <a:pt x="0" y="1303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4255" y="801487"/>
            <a:ext cx="7620" cy="0"/>
          </a:xfrm>
          <a:custGeom>
            <a:avLst/>
            <a:gdLst/>
            <a:ahLst/>
            <a:cxnLst/>
            <a:rect l="l" t="t" r="r" b="b"/>
            <a:pathLst>
              <a:path w="16753">
                <a:moveTo>
                  <a:pt x="16753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4095" y="801487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14892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3935" y="801487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14892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2928" y="801487"/>
            <a:ext cx="7620" cy="0"/>
          </a:xfrm>
          <a:custGeom>
            <a:avLst/>
            <a:gdLst/>
            <a:ahLst/>
            <a:cxnLst/>
            <a:rect l="l" t="t" r="r" b="b"/>
            <a:pathLst>
              <a:path w="16753">
                <a:moveTo>
                  <a:pt x="16753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2768" y="801487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14892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2608" y="801487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14892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5834" y="801487"/>
            <a:ext cx="3387" cy="0"/>
          </a:xfrm>
          <a:custGeom>
            <a:avLst/>
            <a:gdLst/>
            <a:ahLst/>
            <a:cxnLst/>
            <a:rect l="l" t="t" r="r" b="b"/>
            <a:pathLst>
              <a:path w="7446">
                <a:moveTo>
                  <a:pt x="7446" y="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5834" y="854793"/>
            <a:ext cx="5926" cy="0"/>
          </a:xfrm>
          <a:custGeom>
            <a:avLst/>
            <a:gdLst/>
            <a:ahLst/>
            <a:cxnLst/>
            <a:rect l="l" t="t" r="r" b="b"/>
            <a:pathLst>
              <a:path w="13030">
                <a:moveTo>
                  <a:pt x="0" y="0"/>
                </a:moveTo>
                <a:lnTo>
                  <a:pt x="1303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4622" y="854793"/>
            <a:ext cx="11853" cy="0"/>
          </a:xfrm>
          <a:custGeom>
            <a:avLst/>
            <a:gdLst/>
            <a:ahLst/>
            <a:cxnLst/>
            <a:rect l="l" t="t" r="r" b="b"/>
            <a:pathLst>
              <a:path w="26061">
                <a:moveTo>
                  <a:pt x="0" y="0"/>
                </a:moveTo>
                <a:lnTo>
                  <a:pt x="26061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0182" y="854793"/>
            <a:ext cx="5926" cy="0"/>
          </a:xfrm>
          <a:custGeom>
            <a:avLst/>
            <a:gdLst/>
            <a:ahLst/>
            <a:cxnLst/>
            <a:rect l="l" t="t" r="r" b="b"/>
            <a:pathLst>
              <a:path w="13030">
                <a:moveTo>
                  <a:pt x="0" y="0"/>
                </a:moveTo>
                <a:lnTo>
                  <a:pt x="1303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5834" y="908099"/>
            <a:ext cx="0" cy="8567"/>
          </a:xfrm>
          <a:custGeom>
            <a:avLst/>
            <a:gdLst/>
            <a:ahLst/>
            <a:cxnLst/>
            <a:rect l="l" t="t" r="r" b="b"/>
            <a:pathLst>
              <a:path h="16753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6841" y="825284"/>
            <a:ext cx="0" cy="91381"/>
          </a:xfrm>
          <a:custGeom>
            <a:avLst/>
            <a:gdLst/>
            <a:ahLst/>
            <a:cxnLst/>
            <a:rect l="l" t="t" r="r" b="b"/>
            <a:pathLst>
              <a:path h="178700">
                <a:moveTo>
                  <a:pt x="0" y="1787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7001" y="825284"/>
            <a:ext cx="0" cy="91381"/>
          </a:xfrm>
          <a:custGeom>
            <a:avLst/>
            <a:gdLst/>
            <a:ahLst/>
            <a:cxnLst/>
            <a:rect l="l" t="t" r="r" b="b"/>
            <a:pathLst>
              <a:path h="178700">
                <a:moveTo>
                  <a:pt x="0" y="1787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7161" y="825284"/>
            <a:ext cx="0" cy="91381"/>
          </a:xfrm>
          <a:custGeom>
            <a:avLst/>
            <a:gdLst/>
            <a:ahLst/>
            <a:cxnLst/>
            <a:rect l="l" t="t" r="r" b="b"/>
            <a:pathLst>
              <a:path h="178700">
                <a:moveTo>
                  <a:pt x="0" y="1787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48168" y="825284"/>
            <a:ext cx="0" cy="91381"/>
          </a:xfrm>
          <a:custGeom>
            <a:avLst/>
            <a:gdLst/>
            <a:ahLst/>
            <a:cxnLst/>
            <a:rect l="l" t="t" r="r" b="b"/>
            <a:pathLst>
              <a:path h="178700">
                <a:moveTo>
                  <a:pt x="0" y="1787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58328" y="825284"/>
            <a:ext cx="0" cy="91381"/>
          </a:xfrm>
          <a:custGeom>
            <a:avLst/>
            <a:gdLst/>
            <a:ahLst/>
            <a:cxnLst/>
            <a:rect l="l" t="t" r="r" b="b"/>
            <a:pathLst>
              <a:path h="178700">
                <a:moveTo>
                  <a:pt x="0" y="1787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9335" y="825284"/>
            <a:ext cx="0" cy="91381"/>
          </a:xfrm>
          <a:custGeom>
            <a:avLst/>
            <a:gdLst/>
            <a:ahLst/>
            <a:cxnLst/>
            <a:rect l="l" t="t" r="r" b="b"/>
            <a:pathLst>
              <a:path h="178700">
                <a:moveTo>
                  <a:pt x="0" y="1787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5834" y="908099"/>
            <a:ext cx="70274" cy="8567"/>
          </a:xfrm>
          <a:custGeom>
            <a:avLst/>
            <a:gdLst/>
            <a:ahLst/>
            <a:cxnLst/>
            <a:rect l="l" t="t" r="r" b="b"/>
            <a:pathLst>
              <a:path w="154505" h="16753">
                <a:moveTo>
                  <a:pt x="0" y="16753"/>
                </a:moveTo>
                <a:lnTo>
                  <a:pt x="0" y="0"/>
                </a:lnTo>
                <a:lnTo>
                  <a:pt x="154505" y="0"/>
                </a:lnTo>
                <a:lnTo>
                  <a:pt x="154505" y="16753"/>
                </a:lnTo>
                <a:lnTo>
                  <a:pt x="0" y="16753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5834" y="949981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9307" y="42813"/>
                </a:moveTo>
                <a:lnTo>
                  <a:pt x="16753" y="35367"/>
                </a:lnTo>
                <a:lnTo>
                  <a:pt x="20476" y="31644"/>
                </a:lnTo>
                <a:lnTo>
                  <a:pt x="24199" y="29783"/>
                </a:lnTo>
                <a:lnTo>
                  <a:pt x="26061" y="29783"/>
                </a:lnTo>
                <a:lnTo>
                  <a:pt x="29784" y="27921"/>
                </a:lnTo>
                <a:lnTo>
                  <a:pt x="40953" y="27921"/>
                </a:lnTo>
                <a:lnTo>
                  <a:pt x="42814" y="29783"/>
                </a:lnTo>
                <a:lnTo>
                  <a:pt x="46537" y="31644"/>
                </a:lnTo>
                <a:lnTo>
                  <a:pt x="50260" y="33506"/>
                </a:lnTo>
                <a:lnTo>
                  <a:pt x="55845" y="39090"/>
                </a:lnTo>
                <a:lnTo>
                  <a:pt x="63291" y="46536"/>
                </a:lnTo>
                <a:lnTo>
                  <a:pt x="72598" y="55843"/>
                </a:lnTo>
                <a:lnTo>
                  <a:pt x="81906" y="63289"/>
                </a:lnTo>
                <a:lnTo>
                  <a:pt x="93075" y="68874"/>
                </a:lnTo>
                <a:lnTo>
                  <a:pt x="106106" y="74458"/>
                </a:lnTo>
                <a:lnTo>
                  <a:pt x="117275" y="78181"/>
                </a:lnTo>
                <a:lnTo>
                  <a:pt x="128444" y="78181"/>
                </a:lnTo>
                <a:lnTo>
                  <a:pt x="141474" y="74458"/>
                </a:lnTo>
                <a:lnTo>
                  <a:pt x="147059" y="70735"/>
                </a:lnTo>
                <a:lnTo>
                  <a:pt x="152643" y="68874"/>
                </a:lnTo>
                <a:lnTo>
                  <a:pt x="154505" y="65151"/>
                </a:lnTo>
                <a:lnTo>
                  <a:pt x="154505" y="27921"/>
                </a:lnTo>
                <a:lnTo>
                  <a:pt x="147059" y="35367"/>
                </a:lnTo>
                <a:lnTo>
                  <a:pt x="137751" y="44675"/>
                </a:lnTo>
                <a:lnTo>
                  <a:pt x="132167" y="46536"/>
                </a:lnTo>
                <a:lnTo>
                  <a:pt x="124721" y="48398"/>
                </a:lnTo>
                <a:lnTo>
                  <a:pt x="113552" y="48398"/>
                </a:lnTo>
                <a:lnTo>
                  <a:pt x="106106" y="44675"/>
                </a:lnTo>
                <a:lnTo>
                  <a:pt x="98660" y="39090"/>
                </a:lnTo>
                <a:lnTo>
                  <a:pt x="91213" y="33506"/>
                </a:lnTo>
                <a:lnTo>
                  <a:pt x="81906" y="24199"/>
                </a:lnTo>
                <a:lnTo>
                  <a:pt x="74460" y="16753"/>
                </a:lnTo>
                <a:lnTo>
                  <a:pt x="67014" y="9307"/>
                </a:lnTo>
                <a:lnTo>
                  <a:pt x="59568" y="5584"/>
                </a:lnTo>
                <a:lnTo>
                  <a:pt x="52122" y="1861"/>
                </a:lnTo>
                <a:lnTo>
                  <a:pt x="44676" y="0"/>
                </a:lnTo>
                <a:lnTo>
                  <a:pt x="26061" y="0"/>
                </a:lnTo>
                <a:lnTo>
                  <a:pt x="20476" y="1861"/>
                </a:lnTo>
                <a:lnTo>
                  <a:pt x="13030" y="3722"/>
                </a:lnTo>
                <a:lnTo>
                  <a:pt x="7446" y="7445"/>
                </a:lnTo>
                <a:lnTo>
                  <a:pt x="1861" y="13030"/>
                </a:lnTo>
                <a:lnTo>
                  <a:pt x="0" y="14891"/>
                </a:lnTo>
                <a:lnTo>
                  <a:pt x="0" y="53982"/>
                </a:lnTo>
                <a:lnTo>
                  <a:pt x="9307" y="42813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5834" y="949981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154505" y="27921"/>
                </a:moveTo>
                <a:lnTo>
                  <a:pt x="154505" y="65151"/>
                </a:lnTo>
                <a:lnTo>
                  <a:pt x="152643" y="68874"/>
                </a:lnTo>
                <a:lnTo>
                  <a:pt x="147059" y="70735"/>
                </a:lnTo>
                <a:lnTo>
                  <a:pt x="141474" y="74458"/>
                </a:lnTo>
                <a:lnTo>
                  <a:pt x="128444" y="78181"/>
                </a:lnTo>
                <a:lnTo>
                  <a:pt x="117275" y="78181"/>
                </a:lnTo>
                <a:lnTo>
                  <a:pt x="106106" y="74458"/>
                </a:lnTo>
                <a:lnTo>
                  <a:pt x="93075" y="68874"/>
                </a:lnTo>
                <a:lnTo>
                  <a:pt x="81906" y="63289"/>
                </a:lnTo>
                <a:lnTo>
                  <a:pt x="72598" y="55843"/>
                </a:lnTo>
                <a:lnTo>
                  <a:pt x="63291" y="46536"/>
                </a:lnTo>
                <a:lnTo>
                  <a:pt x="55845" y="39090"/>
                </a:lnTo>
                <a:lnTo>
                  <a:pt x="50260" y="33506"/>
                </a:lnTo>
                <a:lnTo>
                  <a:pt x="46537" y="31644"/>
                </a:lnTo>
                <a:lnTo>
                  <a:pt x="42814" y="29783"/>
                </a:lnTo>
                <a:lnTo>
                  <a:pt x="40953" y="27921"/>
                </a:lnTo>
                <a:lnTo>
                  <a:pt x="33507" y="27921"/>
                </a:lnTo>
                <a:lnTo>
                  <a:pt x="29784" y="27921"/>
                </a:lnTo>
                <a:lnTo>
                  <a:pt x="26061" y="29783"/>
                </a:lnTo>
                <a:lnTo>
                  <a:pt x="24199" y="29783"/>
                </a:lnTo>
                <a:lnTo>
                  <a:pt x="20476" y="31644"/>
                </a:lnTo>
                <a:lnTo>
                  <a:pt x="16753" y="35367"/>
                </a:lnTo>
                <a:lnTo>
                  <a:pt x="9307" y="42813"/>
                </a:lnTo>
                <a:lnTo>
                  <a:pt x="0" y="53982"/>
                </a:lnTo>
                <a:lnTo>
                  <a:pt x="0" y="14891"/>
                </a:lnTo>
                <a:lnTo>
                  <a:pt x="1861" y="13030"/>
                </a:lnTo>
                <a:lnTo>
                  <a:pt x="7446" y="7445"/>
                </a:lnTo>
                <a:lnTo>
                  <a:pt x="13030" y="3722"/>
                </a:lnTo>
                <a:lnTo>
                  <a:pt x="20476" y="1861"/>
                </a:lnTo>
                <a:lnTo>
                  <a:pt x="26061" y="0"/>
                </a:lnTo>
                <a:lnTo>
                  <a:pt x="33507" y="0"/>
                </a:lnTo>
                <a:lnTo>
                  <a:pt x="44676" y="0"/>
                </a:lnTo>
                <a:lnTo>
                  <a:pt x="52122" y="1861"/>
                </a:lnTo>
                <a:lnTo>
                  <a:pt x="59568" y="5584"/>
                </a:lnTo>
                <a:lnTo>
                  <a:pt x="67014" y="9307"/>
                </a:lnTo>
                <a:lnTo>
                  <a:pt x="74460" y="16753"/>
                </a:lnTo>
                <a:lnTo>
                  <a:pt x="81906" y="24199"/>
                </a:lnTo>
                <a:lnTo>
                  <a:pt x="91213" y="33506"/>
                </a:lnTo>
                <a:lnTo>
                  <a:pt x="98660" y="39090"/>
                </a:lnTo>
                <a:lnTo>
                  <a:pt x="106106" y="44675"/>
                </a:lnTo>
                <a:lnTo>
                  <a:pt x="113552" y="48398"/>
                </a:lnTo>
                <a:lnTo>
                  <a:pt x="119136" y="48398"/>
                </a:lnTo>
                <a:lnTo>
                  <a:pt x="124721" y="48398"/>
                </a:lnTo>
                <a:lnTo>
                  <a:pt x="132167" y="46536"/>
                </a:lnTo>
                <a:lnTo>
                  <a:pt x="137751" y="44675"/>
                </a:lnTo>
                <a:lnTo>
                  <a:pt x="147059" y="35367"/>
                </a:lnTo>
                <a:lnTo>
                  <a:pt x="154505" y="27921"/>
                </a:lnTo>
                <a:close/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5834" y="1000432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9307" y="42813"/>
                </a:moveTo>
                <a:lnTo>
                  <a:pt x="16753" y="35367"/>
                </a:lnTo>
                <a:lnTo>
                  <a:pt x="20476" y="31644"/>
                </a:lnTo>
                <a:lnTo>
                  <a:pt x="24199" y="29783"/>
                </a:lnTo>
                <a:lnTo>
                  <a:pt x="26061" y="29783"/>
                </a:lnTo>
                <a:lnTo>
                  <a:pt x="29784" y="27921"/>
                </a:lnTo>
                <a:lnTo>
                  <a:pt x="40953" y="27921"/>
                </a:lnTo>
                <a:lnTo>
                  <a:pt x="42814" y="29783"/>
                </a:lnTo>
                <a:lnTo>
                  <a:pt x="46537" y="31644"/>
                </a:lnTo>
                <a:lnTo>
                  <a:pt x="50260" y="33506"/>
                </a:lnTo>
                <a:lnTo>
                  <a:pt x="55845" y="39090"/>
                </a:lnTo>
                <a:lnTo>
                  <a:pt x="63291" y="46536"/>
                </a:lnTo>
                <a:lnTo>
                  <a:pt x="72598" y="55843"/>
                </a:lnTo>
                <a:lnTo>
                  <a:pt x="81906" y="63289"/>
                </a:lnTo>
                <a:lnTo>
                  <a:pt x="93075" y="68874"/>
                </a:lnTo>
                <a:lnTo>
                  <a:pt x="106106" y="74458"/>
                </a:lnTo>
                <a:lnTo>
                  <a:pt x="117275" y="78181"/>
                </a:lnTo>
                <a:lnTo>
                  <a:pt x="128444" y="78181"/>
                </a:lnTo>
                <a:lnTo>
                  <a:pt x="141474" y="74458"/>
                </a:lnTo>
                <a:lnTo>
                  <a:pt x="147059" y="70735"/>
                </a:lnTo>
                <a:lnTo>
                  <a:pt x="152643" y="68874"/>
                </a:lnTo>
                <a:lnTo>
                  <a:pt x="154505" y="65151"/>
                </a:lnTo>
                <a:lnTo>
                  <a:pt x="154505" y="27921"/>
                </a:lnTo>
                <a:lnTo>
                  <a:pt x="147059" y="35367"/>
                </a:lnTo>
                <a:lnTo>
                  <a:pt x="137751" y="44675"/>
                </a:lnTo>
                <a:lnTo>
                  <a:pt x="132167" y="46536"/>
                </a:lnTo>
                <a:lnTo>
                  <a:pt x="124721" y="48398"/>
                </a:lnTo>
                <a:lnTo>
                  <a:pt x="113552" y="48398"/>
                </a:lnTo>
                <a:lnTo>
                  <a:pt x="106106" y="44675"/>
                </a:lnTo>
                <a:lnTo>
                  <a:pt x="98660" y="39090"/>
                </a:lnTo>
                <a:lnTo>
                  <a:pt x="91213" y="33506"/>
                </a:lnTo>
                <a:lnTo>
                  <a:pt x="81906" y="24198"/>
                </a:lnTo>
                <a:lnTo>
                  <a:pt x="74460" y="16753"/>
                </a:lnTo>
                <a:lnTo>
                  <a:pt x="67014" y="9307"/>
                </a:lnTo>
                <a:lnTo>
                  <a:pt x="59568" y="5584"/>
                </a:lnTo>
                <a:lnTo>
                  <a:pt x="52122" y="1861"/>
                </a:lnTo>
                <a:lnTo>
                  <a:pt x="44676" y="0"/>
                </a:lnTo>
                <a:lnTo>
                  <a:pt x="26061" y="0"/>
                </a:lnTo>
                <a:lnTo>
                  <a:pt x="20476" y="1861"/>
                </a:lnTo>
                <a:lnTo>
                  <a:pt x="13030" y="3722"/>
                </a:lnTo>
                <a:lnTo>
                  <a:pt x="7446" y="7445"/>
                </a:lnTo>
                <a:lnTo>
                  <a:pt x="1861" y="13030"/>
                </a:lnTo>
                <a:lnTo>
                  <a:pt x="0" y="14891"/>
                </a:lnTo>
                <a:lnTo>
                  <a:pt x="0" y="53982"/>
                </a:lnTo>
                <a:lnTo>
                  <a:pt x="9307" y="42813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5834" y="1050882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9307" y="42813"/>
                </a:moveTo>
                <a:lnTo>
                  <a:pt x="16753" y="35367"/>
                </a:lnTo>
                <a:lnTo>
                  <a:pt x="20476" y="31644"/>
                </a:lnTo>
                <a:lnTo>
                  <a:pt x="24199" y="29783"/>
                </a:lnTo>
                <a:lnTo>
                  <a:pt x="26061" y="29783"/>
                </a:lnTo>
                <a:lnTo>
                  <a:pt x="29784" y="27921"/>
                </a:lnTo>
                <a:lnTo>
                  <a:pt x="40953" y="27921"/>
                </a:lnTo>
                <a:lnTo>
                  <a:pt x="42814" y="29783"/>
                </a:lnTo>
                <a:lnTo>
                  <a:pt x="46537" y="31644"/>
                </a:lnTo>
                <a:lnTo>
                  <a:pt x="50260" y="33506"/>
                </a:lnTo>
                <a:lnTo>
                  <a:pt x="55845" y="39090"/>
                </a:lnTo>
                <a:lnTo>
                  <a:pt x="63291" y="46536"/>
                </a:lnTo>
                <a:lnTo>
                  <a:pt x="72598" y="55843"/>
                </a:lnTo>
                <a:lnTo>
                  <a:pt x="81906" y="63289"/>
                </a:lnTo>
                <a:lnTo>
                  <a:pt x="93075" y="68874"/>
                </a:lnTo>
                <a:lnTo>
                  <a:pt x="106106" y="74458"/>
                </a:lnTo>
                <a:lnTo>
                  <a:pt x="117275" y="78181"/>
                </a:lnTo>
                <a:lnTo>
                  <a:pt x="128444" y="78181"/>
                </a:lnTo>
                <a:lnTo>
                  <a:pt x="141474" y="74458"/>
                </a:lnTo>
                <a:lnTo>
                  <a:pt x="147059" y="70735"/>
                </a:lnTo>
                <a:lnTo>
                  <a:pt x="152643" y="68874"/>
                </a:lnTo>
                <a:lnTo>
                  <a:pt x="154505" y="65151"/>
                </a:lnTo>
                <a:lnTo>
                  <a:pt x="154505" y="29783"/>
                </a:lnTo>
                <a:lnTo>
                  <a:pt x="147059" y="35367"/>
                </a:lnTo>
                <a:lnTo>
                  <a:pt x="137751" y="44675"/>
                </a:lnTo>
                <a:lnTo>
                  <a:pt x="132167" y="46536"/>
                </a:lnTo>
                <a:lnTo>
                  <a:pt x="124721" y="48398"/>
                </a:lnTo>
                <a:lnTo>
                  <a:pt x="113552" y="48398"/>
                </a:lnTo>
                <a:lnTo>
                  <a:pt x="106106" y="44675"/>
                </a:lnTo>
                <a:lnTo>
                  <a:pt x="98660" y="39090"/>
                </a:lnTo>
                <a:lnTo>
                  <a:pt x="91213" y="33506"/>
                </a:lnTo>
                <a:lnTo>
                  <a:pt x="81906" y="24198"/>
                </a:lnTo>
                <a:lnTo>
                  <a:pt x="74460" y="16753"/>
                </a:lnTo>
                <a:lnTo>
                  <a:pt x="67014" y="9307"/>
                </a:lnTo>
                <a:lnTo>
                  <a:pt x="59568" y="5584"/>
                </a:lnTo>
                <a:lnTo>
                  <a:pt x="52122" y="1861"/>
                </a:lnTo>
                <a:lnTo>
                  <a:pt x="44676" y="0"/>
                </a:lnTo>
                <a:lnTo>
                  <a:pt x="26061" y="0"/>
                </a:lnTo>
                <a:lnTo>
                  <a:pt x="20476" y="1861"/>
                </a:lnTo>
                <a:lnTo>
                  <a:pt x="13030" y="3722"/>
                </a:lnTo>
                <a:lnTo>
                  <a:pt x="7446" y="7445"/>
                </a:lnTo>
                <a:lnTo>
                  <a:pt x="1861" y="13030"/>
                </a:lnTo>
                <a:lnTo>
                  <a:pt x="0" y="14891"/>
                </a:lnTo>
                <a:lnTo>
                  <a:pt x="0" y="53982"/>
                </a:lnTo>
                <a:lnTo>
                  <a:pt x="9307" y="42813"/>
                </a:lnTo>
                <a:close/>
              </a:path>
            </a:pathLst>
          </a:custGeom>
          <a:solidFill>
            <a:srgbClr val="FFE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5948" y="1066111"/>
            <a:ext cx="10160" cy="23797"/>
          </a:xfrm>
          <a:custGeom>
            <a:avLst/>
            <a:gdLst/>
            <a:ahLst/>
            <a:cxnLst/>
            <a:rect l="l" t="t" r="r" b="b"/>
            <a:pathLst>
              <a:path w="22338" h="46536">
                <a:moveTo>
                  <a:pt x="22338" y="0"/>
                </a:moveTo>
                <a:lnTo>
                  <a:pt x="22338" y="35367"/>
                </a:lnTo>
                <a:lnTo>
                  <a:pt x="20476" y="39090"/>
                </a:lnTo>
                <a:lnTo>
                  <a:pt x="14892" y="40952"/>
                </a:lnTo>
                <a:lnTo>
                  <a:pt x="9307" y="44675"/>
                </a:lnTo>
                <a:lnTo>
                  <a:pt x="0" y="46536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7161" y="1077534"/>
            <a:ext cx="25400" cy="13326"/>
          </a:xfrm>
          <a:custGeom>
            <a:avLst/>
            <a:gdLst/>
            <a:ahLst/>
            <a:cxnLst/>
            <a:rect l="l" t="t" r="r" b="b"/>
            <a:pathLst>
              <a:path w="55845" h="26060">
                <a:moveTo>
                  <a:pt x="55845" y="26060"/>
                </a:moveTo>
                <a:lnTo>
                  <a:pt x="48399" y="26060"/>
                </a:lnTo>
                <a:lnTo>
                  <a:pt x="37230" y="22337"/>
                </a:lnTo>
                <a:lnTo>
                  <a:pt x="24199" y="16753"/>
                </a:lnTo>
                <a:lnTo>
                  <a:pt x="13030" y="11168"/>
                </a:lnTo>
                <a:lnTo>
                  <a:pt x="3723" y="3722"/>
                </a:lnTo>
                <a:lnTo>
                  <a:pt x="0" y="0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1761" y="1065159"/>
            <a:ext cx="22860" cy="9519"/>
          </a:xfrm>
          <a:custGeom>
            <a:avLst/>
            <a:gdLst/>
            <a:ahLst/>
            <a:cxnLst/>
            <a:rect l="l" t="t" r="r" b="b"/>
            <a:pathLst>
              <a:path w="50260" h="18614">
                <a:moveTo>
                  <a:pt x="50260" y="18614"/>
                </a:moveTo>
                <a:lnTo>
                  <a:pt x="42814" y="11168"/>
                </a:lnTo>
                <a:lnTo>
                  <a:pt x="37230" y="5584"/>
                </a:lnTo>
                <a:lnTo>
                  <a:pt x="33507" y="3722"/>
                </a:lnTo>
                <a:lnTo>
                  <a:pt x="29784" y="1861"/>
                </a:lnTo>
                <a:lnTo>
                  <a:pt x="27922" y="0"/>
                </a:lnTo>
                <a:lnTo>
                  <a:pt x="20476" y="0"/>
                </a:lnTo>
                <a:lnTo>
                  <a:pt x="16753" y="0"/>
                </a:lnTo>
                <a:lnTo>
                  <a:pt x="13030" y="1861"/>
                </a:lnTo>
                <a:lnTo>
                  <a:pt x="11169" y="1861"/>
                </a:lnTo>
                <a:lnTo>
                  <a:pt x="7446" y="3722"/>
                </a:lnTo>
                <a:lnTo>
                  <a:pt x="3723" y="7445"/>
                </a:lnTo>
                <a:lnTo>
                  <a:pt x="0" y="11168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5834" y="1054688"/>
            <a:ext cx="3387" cy="23797"/>
          </a:xfrm>
          <a:custGeom>
            <a:avLst/>
            <a:gdLst/>
            <a:ahLst/>
            <a:cxnLst/>
            <a:rect l="l" t="t" r="r" b="b"/>
            <a:pathLst>
              <a:path w="7446" h="46536">
                <a:moveTo>
                  <a:pt x="7446" y="37229"/>
                </a:moveTo>
                <a:lnTo>
                  <a:pt x="0" y="46536"/>
                </a:lnTo>
                <a:lnTo>
                  <a:pt x="0" y="7445"/>
                </a:lnTo>
                <a:lnTo>
                  <a:pt x="1861" y="5584"/>
                </a:lnTo>
                <a:lnTo>
                  <a:pt x="7446" y="0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1761" y="1050881"/>
            <a:ext cx="26247" cy="6663"/>
          </a:xfrm>
          <a:custGeom>
            <a:avLst/>
            <a:gdLst/>
            <a:ahLst/>
            <a:cxnLst/>
            <a:rect l="l" t="t" r="r" b="b"/>
            <a:pathLst>
              <a:path w="57706" h="13030">
                <a:moveTo>
                  <a:pt x="0" y="3722"/>
                </a:moveTo>
                <a:lnTo>
                  <a:pt x="7446" y="1861"/>
                </a:lnTo>
                <a:lnTo>
                  <a:pt x="13030" y="0"/>
                </a:lnTo>
                <a:lnTo>
                  <a:pt x="20476" y="0"/>
                </a:lnTo>
                <a:lnTo>
                  <a:pt x="31645" y="0"/>
                </a:lnTo>
                <a:lnTo>
                  <a:pt x="39091" y="1861"/>
                </a:lnTo>
                <a:lnTo>
                  <a:pt x="46537" y="5584"/>
                </a:lnTo>
                <a:lnTo>
                  <a:pt x="53983" y="9307"/>
                </a:lnTo>
                <a:lnTo>
                  <a:pt x="57706" y="13030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0548" y="1060400"/>
            <a:ext cx="23707" cy="15230"/>
          </a:xfrm>
          <a:custGeom>
            <a:avLst/>
            <a:gdLst/>
            <a:ahLst/>
            <a:cxnLst/>
            <a:rect l="l" t="t" r="r" b="b"/>
            <a:pathLst>
              <a:path w="52122" h="29783">
                <a:moveTo>
                  <a:pt x="0" y="0"/>
                </a:moveTo>
                <a:lnTo>
                  <a:pt x="5584" y="5584"/>
                </a:lnTo>
                <a:lnTo>
                  <a:pt x="14892" y="14891"/>
                </a:lnTo>
                <a:lnTo>
                  <a:pt x="22338" y="20476"/>
                </a:lnTo>
                <a:lnTo>
                  <a:pt x="29784" y="26060"/>
                </a:lnTo>
                <a:lnTo>
                  <a:pt x="37230" y="29783"/>
                </a:lnTo>
                <a:lnTo>
                  <a:pt x="42814" y="29783"/>
                </a:lnTo>
                <a:lnTo>
                  <a:pt x="48399" y="29783"/>
                </a:lnTo>
                <a:lnTo>
                  <a:pt x="52122" y="29783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7641" y="1066111"/>
            <a:ext cx="8467" cy="7615"/>
          </a:xfrm>
          <a:custGeom>
            <a:avLst/>
            <a:gdLst/>
            <a:ahLst/>
            <a:cxnLst/>
            <a:rect l="l" t="t" r="r" b="b"/>
            <a:pathLst>
              <a:path w="18615" h="14891">
                <a:moveTo>
                  <a:pt x="0" y="14891"/>
                </a:moveTo>
                <a:lnTo>
                  <a:pt x="1861" y="14891"/>
                </a:lnTo>
                <a:lnTo>
                  <a:pt x="11169" y="5584"/>
                </a:lnTo>
                <a:lnTo>
                  <a:pt x="18615" y="0"/>
                </a:lnTo>
              </a:path>
            </a:pathLst>
          </a:custGeom>
          <a:ln w="744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5834" y="1107994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9307" y="44675"/>
                </a:moveTo>
                <a:lnTo>
                  <a:pt x="16753" y="37229"/>
                </a:lnTo>
                <a:lnTo>
                  <a:pt x="20476" y="33506"/>
                </a:lnTo>
                <a:lnTo>
                  <a:pt x="24199" y="31644"/>
                </a:lnTo>
                <a:lnTo>
                  <a:pt x="26061" y="29783"/>
                </a:lnTo>
                <a:lnTo>
                  <a:pt x="42814" y="29783"/>
                </a:lnTo>
                <a:lnTo>
                  <a:pt x="46537" y="31644"/>
                </a:lnTo>
                <a:lnTo>
                  <a:pt x="50260" y="33506"/>
                </a:lnTo>
                <a:lnTo>
                  <a:pt x="55845" y="39090"/>
                </a:lnTo>
                <a:lnTo>
                  <a:pt x="63291" y="46536"/>
                </a:lnTo>
                <a:lnTo>
                  <a:pt x="72598" y="55843"/>
                </a:lnTo>
                <a:lnTo>
                  <a:pt x="81906" y="63289"/>
                </a:lnTo>
                <a:lnTo>
                  <a:pt x="93075" y="70735"/>
                </a:lnTo>
                <a:lnTo>
                  <a:pt x="106106" y="76320"/>
                </a:lnTo>
                <a:lnTo>
                  <a:pt x="117275" y="78181"/>
                </a:lnTo>
                <a:lnTo>
                  <a:pt x="128444" y="78181"/>
                </a:lnTo>
                <a:lnTo>
                  <a:pt x="141474" y="74458"/>
                </a:lnTo>
                <a:lnTo>
                  <a:pt x="147059" y="72597"/>
                </a:lnTo>
                <a:lnTo>
                  <a:pt x="152643" y="68874"/>
                </a:lnTo>
                <a:lnTo>
                  <a:pt x="154505" y="67012"/>
                </a:lnTo>
                <a:lnTo>
                  <a:pt x="154505" y="29783"/>
                </a:lnTo>
                <a:lnTo>
                  <a:pt x="147059" y="37229"/>
                </a:lnTo>
                <a:lnTo>
                  <a:pt x="137751" y="44675"/>
                </a:lnTo>
                <a:lnTo>
                  <a:pt x="132167" y="48398"/>
                </a:lnTo>
                <a:lnTo>
                  <a:pt x="124721" y="50259"/>
                </a:lnTo>
                <a:lnTo>
                  <a:pt x="119136" y="50259"/>
                </a:lnTo>
                <a:lnTo>
                  <a:pt x="113552" y="48398"/>
                </a:lnTo>
                <a:lnTo>
                  <a:pt x="106106" y="44675"/>
                </a:lnTo>
                <a:lnTo>
                  <a:pt x="98660" y="39090"/>
                </a:lnTo>
                <a:lnTo>
                  <a:pt x="91213" y="33506"/>
                </a:lnTo>
                <a:lnTo>
                  <a:pt x="81906" y="26060"/>
                </a:lnTo>
                <a:lnTo>
                  <a:pt x="74460" y="18614"/>
                </a:lnTo>
                <a:lnTo>
                  <a:pt x="67014" y="11168"/>
                </a:lnTo>
                <a:lnTo>
                  <a:pt x="59568" y="5584"/>
                </a:lnTo>
                <a:lnTo>
                  <a:pt x="52122" y="1861"/>
                </a:lnTo>
                <a:lnTo>
                  <a:pt x="44676" y="0"/>
                </a:lnTo>
                <a:lnTo>
                  <a:pt x="26061" y="0"/>
                </a:lnTo>
                <a:lnTo>
                  <a:pt x="20476" y="1861"/>
                </a:lnTo>
                <a:lnTo>
                  <a:pt x="13030" y="5584"/>
                </a:lnTo>
                <a:lnTo>
                  <a:pt x="7446" y="9307"/>
                </a:lnTo>
                <a:lnTo>
                  <a:pt x="1861" y="13030"/>
                </a:lnTo>
                <a:lnTo>
                  <a:pt x="0" y="16753"/>
                </a:lnTo>
                <a:lnTo>
                  <a:pt x="0" y="55843"/>
                </a:lnTo>
                <a:lnTo>
                  <a:pt x="9307" y="446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6108" y="1123225"/>
            <a:ext cx="0" cy="1903"/>
          </a:xfrm>
          <a:custGeom>
            <a:avLst/>
            <a:gdLst/>
            <a:ahLst/>
            <a:cxnLst/>
            <a:rect l="l" t="t" r="r" b="b"/>
            <a:pathLst>
              <a:path h="3722">
                <a:moveTo>
                  <a:pt x="0" y="0"/>
                </a:moveTo>
                <a:lnTo>
                  <a:pt x="0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6108" y="1128936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0"/>
                </a:moveTo>
                <a:lnTo>
                  <a:pt x="0" y="7445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6108" y="1136551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0"/>
                </a:moveTo>
                <a:lnTo>
                  <a:pt x="0" y="7445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1875" y="1143214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0"/>
                </a:moveTo>
                <a:lnTo>
                  <a:pt x="1861" y="3722"/>
                </a:lnTo>
                <a:lnTo>
                  <a:pt x="0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5948" y="1147022"/>
            <a:ext cx="2540" cy="952"/>
          </a:xfrm>
          <a:custGeom>
            <a:avLst/>
            <a:gdLst/>
            <a:ahLst/>
            <a:cxnLst/>
            <a:rect l="l" t="t" r="r" b="b"/>
            <a:pathLst>
              <a:path w="5584" h="1861">
                <a:moveTo>
                  <a:pt x="5584" y="0"/>
                </a:moveTo>
                <a:lnTo>
                  <a:pt x="0" y="1861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9174" y="1147974"/>
            <a:ext cx="3387" cy="0"/>
          </a:xfrm>
          <a:custGeom>
            <a:avLst/>
            <a:gdLst/>
            <a:ahLst/>
            <a:cxnLst/>
            <a:rect l="l" t="t" r="r" b="b"/>
            <a:pathLst>
              <a:path w="7446">
                <a:moveTo>
                  <a:pt x="7446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2401" y="1146070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7446" y="1861"/>
                </a:moveTo>
                <a:lnTo>
                  <a:pt x="3722" y="1861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6475" y="1142262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3722"/>
                </a:moveTo>
                <a:lnTo>
                  <a:pt x="3723" y="3722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0548" y="1138455"/>
            <a:ext cx="3387" cy="1903"/>
          </a:xfrm>
          <a:custGeom>
            <a:avLst/>
            <a:gdLst/>
            <a:ahLst/>
            <a:cxnLst/>
            <a:rect l="l" t="t" r="r" b="b"/>
            <a:pathLst>
              <a:path w="7446" h="3722">
                <a:moveTo>
                  <a:pt x="7446" y="3722"/>
                </a:moveTo>
                <a:lnTo>
                  <a:pt x="5584" y="3722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6315" y="1132744"/>
            <a:ext cx="1693" cy="2855"/>
          </a:xfrm>
          <a:custGeom>
            <a:avLst/>
            <a:gdLst/>
            <a:ahLst/>
            <a:cxnLst/>
            <a:rect l="l" t="t" r="r" b="b"/>
            <a:pathLst>
              <a:path w="3723" h="5584">
                <a:moveTo>
                  <a:pt x="3723" y="5584"/>
                </a:move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1235" y="1127984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5584" y="558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6154" y="1123225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3722"/>
                </a:moveTo>
                <a:lnTo>
                  <a:pt x="1861" y="1861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9381" y="1123225"/>
            <a:ext cx="3387" cy="0"/>
          </a:xfrm>
          <a:custGeom>
            <a:avLst/>
            <a:gdLst/>
            <a:ahLst/>
            <a:cxnLst/>
            <a:rect l="l" t="t" r="r" b="b"/>
            <a:pathLst>
              <a:path w="7446">
                <a:moveTo>
                  <a:pt x="7446" y="0"/>
                </a:moveTo>
                <a:lnTo>
                  <a:pt x="3723" y="0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3454" y="1124176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5584" y="0"/>
                </a:moveTo>
                <a:lnTo>
                  <a:pt x="3722" y="1861"/>
                </a:lnTo>
                <a:lnTo>
                  <a:pt x="0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8374" y="1129888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0"/>
                </a:moveTo>
                <a:lnTo>
                  <a:pt x="3723" y="1861"/>
                </a:lnTo>
                <a:lnTo>
                  <a:pt x="0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5835" y="1134647"/>
            <a:ext cx="846" cy="1903"/>
          </a:xfrm>
          <a:custGeom>
            <a:avLst/>
            <a:gdLst/>
            <a:ahLst/>
            <a:cxnLst/>
            <a:rect l="l" t="t" r="r" b="b"/>
            <a:pathLst>
              <a:path w="1861" h="3722">
                <a:moveTo>
                  <a:pt x="1861" y="0"/>
                </a:moveTo>
                <a:lnTo>
                  <a:pt x="0" y="3722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5834" y="1127032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7445"/>
                </a:move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5834" y="1119417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7445"/>
                </a:move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5834" y="1112754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5584"/>
                </a:moveTo>
                <a:lnTo>
                  <a:pt x="1861" y="3722"/>
                </a:lnTo>
                <a:lnTo>
                  <a:pt x="558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0914" y="1108946"/>
            <a:ext cx="3387" cy="1903"/>
          </a:xfrm>
          <a:custGeom>
            <a:avLst/>
            <a:gdLst/>
            <a:ahLst/>
            <a:cxnLst/>
            <a:rect l="l" t="t" r="r" b="b"/>
            <a:pathLst>
              <a:path w="7446" h="3722">
                <a:moveTo>
                  <a:pt x="0" y="3722"/>
                </a:moveTo>
                <a:lnTo>
                  <a:pt x="1861" y="3722"/>
                </a:lnTo>
                <a:lnTo>
                  <a:pt x="7446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7687" y="1107994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0" y="1861"/>
                </a:moveTo>
                <a:lnTo>
                  <a:pt x="0" y="0"/>
                </a:lnTo>
                <a:lnTo>
                  <a:pt x="7446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4461" y="1107994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0" y="0"/>
                </a:moveTo>
                <a:lnTo>
                  <a:pt x="3722" y="0"/>
                </a:lnTo>
                <a:lnTo>
                  <a:pt x="7446" y="1861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0388" y="1109898"/>
            <a:ext cx="3386" cy="1903"/>
          </a:xfrm>
          <a:custGeom>
            <a:avLst/>
            <a:gdLst/>
            <a:ahLst/>
            <a:cxnLst/>
            <a:rect l="l" t="t" r="r" b="b"/>
            <a:pathLst>
              <a:path w="7445" h="3722">
                <a:moveTo>
                  <a:pt x="0" y="0"/>
                </a:moveTo>
                <a:lnTo>
                  <a:pt x="5584" y="1861"/>
                </a:lnTo>
                <a:lnTo>
                  <a:pt x="7445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6315" y="1113706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0"/>
                </a:moveTo>
                <a:lnTo>
                  <a:pt x="5584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1395" y="1119417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0" y="0"/>
                </a:moveTo>
                <a:lnTo>
                  <a:pt x="3722" y="3722"/>
                </a:lnTo>
                <a:lnTo>
                  <a:pt x="5584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6475" y="1124176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0"/>
                </a:moveTo>
                <a:lnTo>
                  <a:pt x="1861" y="1861"/>
                </a:lnTo>
                <a:lnTo>
                  <a:pt x="5584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1555" y="1128936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0" y="0"/>
                </a:moveTo>
                <a:lnTo>
                  <a:pt x="5584" y="3722"/>
                </a:lnTo>
                <a:lnTo>
                  <a:pt x="5584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7481" y="1132744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0" y="0"/>
                </a:moveTo>
                <a:lnTo>
                  <a:pt x="5584" y="1861"/>
                </a:lnTo>
                <a:lnTo>
                  <a:pt x="7446" y="1861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4254" y="1131792"/>
            <a:ext cx="2540" cy="952"/>
          </a:xfrm>
          <a:custGeom>
            <a:avLst/>
            <a:gdLst/>
            <a:ahLst/>
            <a:cxnLst/>
            <a:rect l="l" t="t" r="r" b="b"/>
            <a:pathLst>
              <a:path w="5584" h="1861">
                <a:moveTo>
                  <a:pt x="0" y="1861"/>
                </a:moveTo>
                <a:lnTo>
                  <a:pt x="3723" y="1861"/>
                </a:lnTo>
                <a:lnTo>
                  <a:pt x="558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0181" y="1127032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5584"/>
                </a:moveTo>
                <a:lnTo>
                  <a:pt x="558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74415" y="1123225"/>
            <a:ext cx="1693" cy="952"/>
          </a:xfrm>
          <a:custGeom>
            <a:avLst/>
            <a:gdLst/>
            <a:ahLst/>
            <a:cxnLst/>
            <a:rect l="l" t="t" r="r" b="b"/>
            <a:pathLst>
              <a:path w="3723" h="1861">
                <a:moveTo>
                  <a:pt x="0" y="1861"/>
                </a:moveTo>
                <a:lnTo>
                  <a:pt x="3723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5834" y="1158625"/>
            <a:ext cx="68792" cy="39015"/>
          </a:xfrm>
          <a:custGeom>
            <a:avLst/>
            <a:gdLst/>
            <a:ahLst/>
            <a:cxnLst/>
            <a:rect l="l" t="t" r="r" b="b"/>
            <a:pathLst>
              <a:path w="151247" h="76296">
                <a:moveTo>
                  <a:pt x="17461" y="5807"/>
                </a:moveTo>
                <a:lnTo>
                  <a:pt x="17461" y="11634"/>
                </a:lnTo>
                <a:lnTo>
                  <a:pt x="23268" y="11634"/>
                </a:lnTo>
                <a:lnTo>
                  <a:pt x="23268" y="5807"/>
                </a:lnTo>
                <a:lnTo>
                  <a:pt x="17461" y="5807"/>
                </a:lnTo>
                <a:close/>
              </a:path>
              <a:path w="151247" h="76296">
                <a:moveTo>
                  <a:pt x="98902" y="69804"/>
                </a:moveTo>
                <a:lnTo>
                  <a:pt x="98902" y="72879"/>
                </a:lnTo>
                <a:lnTo>
                  <a:pt x="104709" y="75368"/>
                </a:lnTo>
                <a:lnTo>
                  <a:pt x="104709" y="69804"/>
                </a:lnTo>
                <a:lnTo>
                  <a:pt x="98902" y="69804"/>
                </a:lnTo>
                <a:close/>
              </a:path>
              <a:path w="151247" h="76296">
                <a:moveTo>
                  <a:pt x="116344" y="63978"/>
                </a:moveTo>
                <a:lnTo>
                  <a:pt x="116344" y="69804"/>
                </a:lnTo>
                <a:lnTo>
                  <a:pt x="122170" y="69804"/>
                </a:lnTo>
                <a:lnTo>
                  <a:pt x="122170" y="63978"/>
                </a:lnTo>
                <a:lnTo>
                  <a:pt x="116344" y="63978"/>
                </a:lnTo>
                <a:close/>
              </a:path>
              <a:path w="151247" h="76296">
                <a:moveTo>
                  <a:pt x="87267" y="58170"/>
                </a:moveTo>
                <a:lnTo>
                  <a:pt x="81441" y="58170"/>
                </a:lnTo>
                <a:lnTo>
                  <a:pt x="81441" y="62563"/>
                </a:lnTo>
                <a:lnTo>
                  <a:pt x="81906" y="62936"/>
                </a:lnTo>
                <a:lnTo>
                  <a:pt x="83470" y="63978"/>
                </a:lnTo>
                <a:lnTo>
                  <a:pt x="87267" y="63978"/>
                </a:lnTo>
                <a:lnTo>
                  <a:pt x="87267" y="58170"/>
                </a:lnTo>
                <a:close/>
              </a:path>
              <a:path w="151247" h="76296">
                <a:moveTo>
                  <a:pt x="139613" y="58170"/>
                </a:moveTo>
                <a:lnTo>
                  <a:pt x="139613" y="63978"/>
                </a:lnTo>
                <a:lnTo>
                  <a:pt x="145439" y="63978"/>
                </a:lnTo>
                <a:lnTo>
                  <a:pt x="145439" y="58170"/>
                </a:lnTo>
                <a:lnTo>
                  <a:pt x="139613" y="58170"/>
                </a:lnTo>
                <a:close/>
              </a:path>
              <a:path w="151247" h="76296">
                <a:moveTo>
                  <a:pt x="98902" y="52344"/>
                </a:moveTo>
                <a:lnTo>
                  <a:pt x="98902" y="58170"/>
                </a:lnTo>
                <a:lnTo>
                  <a:pt x="104709" y="58170"/>
                </a:lnTo>
                <a:lnTo>
                  <a:pt x="104709" y="52344"/>
                </a:lnTo>
                <a:lnTo>
                  <a:pt x="98902" y="52344"/>
                </a:lnTo>
                <a:close/>
              </a:path>
              <a:path w="151247" h="76296">
                <a:moveTo>
                  <a:pt x="81441" y="40710"/>
                </a:moveTo>
                <a:lnTo>
                  <a:pt x="81441" y="46536"/>
                </a:lnTo>
                <a:lnTo>
                  <a:pt x="87267" y="46536"/>
                </a:lnTo>
                <a:lnTo>
                  <a:pt x="87267" y="40710"/>
                </a:lnTo>
                <a:lnTo>
                  <a:pt x="81441" y="40710"/>
                </a:lnTo>
                <a:close/>
              </a:path>
              <a:path w="151247" h="76296">
                <a:moveTo>
                  <a:pt x="145439" y="40710"/>
                </a:moveTo>
                <a:lnTo>
                  <a:pt x="145439" y="46536"/>
                </a:lnTo>
                <a:lnTo>
                  <a:pt x="151247" y="46536"/>
                </a:lnTo>
                <a:lnTo>
                  <a:pt x="151247" y="40710"/>
                </a:lnTo>
                <a:lnTo>
                  <a:pt x="145439" y="40710"/>
                </a:lnTo>
                <a:close/>
              </a:path>
              <a:path w="151247" h="76296">
                <a:moveTo>
                  <a:pt x="58172" y="34902"/>
                </a:moveTo>
                <a:lnTo>
                  <a:pt x="58172" y="40710"/>
                </a:lnTo>
                <a:lnTo>
                  <a:pt x="63998" y="40710"/>
                </a:lnTo>
                <a:lnTo>
                  <a:pt x="63998" y="34902"/>
                </a:lnTo>
                <a:lnTo>
                  <a:pt x="58172" y="34902"/>
                </a:lnTo>
                <a:close/>
              </a:path>
              <a:path w="151247" h="76296">
                <a:moveTo>
                  <a:pt x="46537" y="23268"/>
                </a:moveTo>
                <a:lnTo>
                  <a:pt x="46537" y="29076"/>
                </a:lnTo>
                <a:lnTo>
                  <a:pt x="52364" y="29076"/>
                </a:lnTo>
                <a:lnTo>
                  <a:pt x="52364" y="23268"/>
                </a:lnTo>
                <a:lnTo>
                  <a:pt x="46537" y="23268"/>
                </a:lnTo>
                <a:close/>
              </a:path>
              <a:path w="151247" h="76296">
                <a:moveTo>
                  <a:pt x="81441" y="29076"/>
                </a:moveTo>
                <a:lnTo>
                  <a:pt x="81441" y="25241"/>
                </a:lnTo>
                <a:lnTo>
                  <a:pt x="79467" y="23268"/>
                </a:lnTo>
                <a:lnTo>
                  <a:pt x="75633" y="23268"/>
                </a:lnTo>
                <a:lnTo>
                  <a:pt x="75633" y="29076"/>
                </a:lnTo>
                <a:lnTo>
                  <a:pt x="81441" y="29076"/>
                </a:lnTo>
                <a:close/>
              </a:path>
              <a:path w="151247" h="76296">
                <a:moveTo>
                  <a:pt x="29095" y="17441"/>
                </a:moveTo>
                <a:lnTo>
                  <a:pt x="29095" y="23268"/>
                </a:lnTo>
                <a:lnTo>
                  <a:pt x="34903" y="23268"/>
                </a:lnTo>
                <a:lnTo>
                  <a:pt x="34903" y="17441"/>
                </a:lnTo>
                <a:lnTo>
                  <a:pt x="29095" y="17441"/>
                </a:lnTo>
                <a:close/>
              </a:path>
              <a:path w="151247" h="76296">
                <a:moveTo>
                  <a:pt x="69806" y="17441"/>
                </a:moveTo>
                <a:lnTo>
                  <a:pt x="69806" y="13607"/>
                </a:lnTo>
                <a:lnTo>
                  <a:pt x="67833" y="11634"/>
                </a:lnTo>
                <a:lnTo>
                  <a:pt x="63998" y="11634"/>
                </a:lnTo>
                <a:lnTo>
                  <a:pt x="63998" y="17441"/>
                </a:lnTo>
                <a:lnTo>
                  <a:pt x="69806" y="17441"/>
                </a:lnTo>
                <a:close/>
              </a:path>
              <a:path w="151247" h="76296">
                <a:moveTo>
                  <a:pt x="52364" y="5807"/>
                </a:moveTo>
                <a:lnTo>
                  <a:pt x="52364" y="11634"/>
                </a:lnTo>
                <a:lnTo>
                  <a:pt x="58172" y="11634"/>
                </a:lnTo>
                <a:lnTo>
                  <a:pt x="58172" y="5807"/>
                </a:lnTo>
                <a:lnTo>
                  <a:pt x="52364" y="5807"/>
                </a:lnTo>
                <a:close/>
              </a:path>
              <a:path w="151247" h="76296">
                <a:moveTo>
                  <a:pt x="34903" y="0"/>
                </a:moveTo>
                <a:lnTo>
                  <a:pt x="34903" y="5807"/>
                </a:lnTo>
                <a:lnTo>
                  <a:pt x="40729" y="5807"/>
                </a:lnTo>
                <a:lnTo>
                  <a:pt x="40729" y="0"/>
                </a:lnTo>
                <a:lnTo>
                  <a:pt x="34903" y="0"/>
                </a:lnTo>
                <a:close/>
              </a:path>
              <a:path w="151247" h="76296">
                <a:moveTo>
                  <a:pt x="101290" y="40710"/>
                </a:moveTo>
                <a:lnTo>
                  <a:pt x="98902" y="38918"/>
                </a:lnTo>
                <a:lnTo>
                  <a:pt x="98902" y="40710"/>
                </a:lnTo>
                <a:lnTo>
                  <a:pt x="101290" y="40710"/>
                </a:lnTo>
                <a:close/>
              </a:path>
              <a:path w="151247" h="76296">
                <a:moveTo>
                  <a:pt x="136197" y="75612"/>
                </a:moveTo>
                <a:lnTo>
                  <a:pt x="133805" y="75612"/>
                </a:lnTo>
                <a:lnTo>
                  <a:pt x="133805" y="76296"/>
                </a:lnTo>
                <a:lnTo>
                  <a:pt x="136197" y="75612"/>
                </a:lnTo>
                <a:close/>
              </a:path>
              <a:path w="151247" h="76296">
                <a:moveTo>
                  <a:pt x="2621" y="52344"/>
                </a:moveTo>
                <a:lnTo>
                  <a:pt x="0" y="52344"/>
                </a:lnTo>
                <a:lnTo>
                  <a:pt x="0" y="55490"/>
                </a:lnTo>
                <a:lnTo>
                  <a:pt x="2621" y="52344"/>
                </a:lnTo>
                <a:close/>
              </a:path>
              <a:path w="151247" h="76296">
                <a:moveTo>
                  <a:pt x="17461" y="34902"/>
                </a:moveTo>
                <a:lnTo>
                  <a:pt x="11634" y="34902"/>
                </a:lnTo>
                <a:lnTo>
                  <a:pt x="11634" y="40710"/>
                </a:lnTo>
                <a:lnTo>
                  <a:pt x="12918" y="40710"/>
                </a:lnTo>
                <a:lnTo>
                  <a:pt x="16753" y="36875"/>
                </a:lnTo>
                <a:lnTo>
                  <a:pt x="17461" y="36168"/>
                </a:lnTo>
                <a:lnTo>
                  <a:pt x="17461" y="34902"/>
                </a:lnTo>
                <a:close/>
              </a:path>
              <a:path w="151247" h="76296">
                <a:moveTo>
                  <a:pt x="5826" y="17441"/>
                </a:moveTo>
                <a:lnTo>
                  <a:pt x="5826" y="23268"/>
                </a:lnTo>
                <a:lnTo>
                  <a:pt x="11634" y="23268"/>
                </a:lnTo>
                <a:lnTo>
                  <a:pt x="11634" y="17441"/>
                </a:lnTo>
                <a:lnTo>
                  <a:pt x="5826" y="17441"/>
                </a:lnTo>
                <a:close/>
              </a:path>
            </a:pathLst>
          </a:custGeom>
          <a:solidFill>
            <a:srgbClr val="E39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8485" y="1169034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3776" y="1163085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8752" y="1192831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9335" y="1189856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50818" y="1186882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42876" y="1180932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1985" y="1180932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2293" y="1177958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27001" y="1172009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9068" y="1169034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9651" y="1163085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21709" y="1160110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6108" y="1173675"/>
            <a:ext cx="0" cy="1903"/>
          </a:xfrm>
          <a:custGeom>
            <a:avLst/>
            <a:gdLst/>
            <a:ahLst/>
            <a:cxnLst/>
            <a:rect l="l" t="t" r="r" b="b"/>
            <a:pathLst>
              <a:path h="3722">
                <a:moveTo>
                  <a:pt x="0" y="0"/>
                </a:moveTo>
                <a:lnTo>
                  <a:pt x="0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76108" y="1179386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0"/>
                </a:moveTo>
                <a:lnTo>
                  <a:pt x="0" y="7445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76108" y="1187001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0"/>
                </a:moveTo>
                <a:lnTo>
                  <a:pt x="0" y="7445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71875" y="1193664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0"/>
                </a:moveTo>
                <a:lnTo>
                  <a:pt x="1861" y="3722"/>
                </a:lnTo>
                <a:lnTo>
                  <a:pt x="0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5948" y="1197472"/>
            <a:ext cx="2540" cy="952"/>
          </a:xfrm>
          <a:custGeom>
            <a:avLst/>
            <a:gdLst/>
            <a:ahLst/>
            <a:cxnLst/>
            <a:rect l="l" t="t" r="r" b="b"/>
            <a:pathLst>
              <a:path w="5584" h="1861">
                <a:moveTo>
                  <a:pt x="5584" y="0"/>
                </a:moveTo>
                <a:lnTo>
                  <a:pt x="0" y="1861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9174" y="1198424"/>
            <a:ext cx="3387" cy="0"/>
          </a:xfrm>
          <a:custGeom>
            <a:avLst/>
            <a:gdLst/>
            <a:ahLst/>
            <a:cxnLst/>
            <a:rect l="l" t="t" r="r" b="b"/>
            <a:pathLst>
              <a:path w="7446">
                <a:moveTo>
                  <a:pt x="7446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2401" y="1196520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7446" y="1861"/>
                </a:moveTo>
                <a:lnTo>
                  <a:pt x="3722" y="1861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6475" y="1192712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3722"/>
                </a:moveTo>
                <a:lnTo>
                  <a:pt x="3723" y="3722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0548" y="1188905"/>
            <a:ext cx="3387" cy="1903"/>
          </a:xfrm>
          <a:custGeom>
            <a:avLst/>
            <a:gdLst/>
            <a:ahLst/>
            <a:cxnLst/>
            <a:rect l="l" t="t" r="r" b="b"/>
            <a:pathLst>
              <a:path w="7446" h="3722">
                <a:moveTo>
                  <a:pt x="7446" y="3722"/>
                </a:moveTo>
                <a:lnTo>
                  <a:pt x="5584" y="3722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6315" y="1184145"/>
            <a:ext cx="1693" cy="1903"/>
          </a:xfrm>
          <a:custGeom>
            <a:avLst/>
            <a:gdLst/>
            <a:ahLst/>
            <a:cxnLst/>
            <a:rect l="l" t="t" r="r" b="b"/>
            <a:pathLst>
              <a:path w="3723" h="3722">
                <a:moveTo>
                  <a:pt x="3723" y="3722"/>
                </a:move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31235" y="1178434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5584" y="558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26154" y="1173675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5584" y="3722"/>
                </a:moveTo>
                <a:lnTo>
                  <a:pt x="1861" y="1861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9381" y="1173675"/>
            <a:ext cx="3387" cy="0"/>
          </a:xfrm>
          <a:custGeom>
            <a:avLst/>
            <a:gdLst/>
            <a:ahLst/>
            <a:cxnLst/>
            <a:rect l="l" t="t" r="r" b="b"/>
            <a:pathLst>
              <a:path w="7446">
                <a:moveTo>
                  <a:pt x="7446" y="0"/>
                </a:moveTo>
                <a:lnTo>
                  <a:pt x="3723" y="0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3454" y="1174627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5584" y="0"/>
                </a:moveTo>
                <a:lnTo>
                  <a:pt x="3722" y="1861"/>
                </a:lnTo>
                <a:lnTo>
                  <a:pt x="0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8374" y="1180338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5584" y="0"/>
                </a:moveTo>
                <a:lnTo>
                  <a:pt x="3723" y="1861"/>
                </a:lnTo>
                <a:lnTo>
                  <a:pt x="0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5835" y="1185097"/>
            <a:ext cx="846" cy="1903"/>
          </a:xfrm>
          <a:custGeom>
            <a:avLst/>
            <a:gdLst/>
            <a:ahLst/>
            <a:cxnLst/>
            <a:rect l="l" t="t" r="r" b="b"/>
            <a:pathLst>
              <a:path w="1861" h="3722">
                <a:moveTo>
                  <a:pt x="1861" y="0"/>
                </a:moveTo>
                <a:lnTo>
                  <a:pt x="0" y="3722"/>
                </a:ln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5834" y="1177482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7445"/>
                </a:move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5834" y="1169867"/>
            <a:ext cx="0" cy="3807"/>
          </a:xfrm>
          <a:custGeom>
            <a:avLst/>
            <a:gdLst/>
            <a:ahLst/>
            <a:cxnLst/>
            <a:rect l="l" t="t" r="r" b="b"/>
            <a:pathLst>
              <a:path h="7445">
                <a:moveTo>
                  <a:pt x="0" y="7445"/>
                </a:moveTo>
                <a:lnTo>
                  <a:pt x="0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5834" y="1163204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5584"/>
                </a:moveTo>
                <a:lnTo>
                  <a:pt x="1861" y="3722"/>
                </a:lnTo>
                <a:lnTo>
                  <a:pt x="558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914" y="1159397"/>
            <a:ext cx="3387" cy="1903"/>
          </a:xfrm>
          <a:custGeom>
            <a:avLst/>
            <a:gdLst/>
            <a:ahLst/>
            <a:cxnLst/>
            <a:rect l="l" t="t" r="r" b="b"/>
            <a:pathLst>
              <a:path w="7446" h="3722">
                <a:moveTo>
                  <a:pt x="0" y="3722"/>
                </a:moveTo>
                <a:lnTo>
                  <a:pt x="1861" y="3722"/>
                </a:lnTo>
                <a:lnTo>
                  <a:pt x="7446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7687" y="1158444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0" y="1861"/>
                </a:moveTo>
                <a:lnTo>
                  <a:pt x="0" y="0"/>
                </a:lnTo>
                <a:lnTo>
                  <a:pt x="7446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4461" y="1158444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0" y="0"/>
                </a:moveTo>
                <a:lnTo>
                  <a:pt x="3722" y="0"/>
                </a:lnTo>
                <a:lnTo>
                  <a:pt x="7446" y="1861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30388" y="1160348"/>
            <a:ext cx="3386" cy="1903"/>
          </a:xfrm>
          <a:custGeom>
            <a:avLst/>
            <a:gdLst/>
            <a:ahLst/>
            <a:cxnLst/>
            <a:rect l="l" t="t" r="r" b="b"/>
            <a:pathLst>
              <a:path w="7445" h="3722">
                <a:moveTo>
                  <a:pt x="0" y="0"/>
                </a:moveTo>
                <a:lnTo>
                  <a:pt x="5584" y="1861"/>
                </a:lnTo>
                <a:lnTo>
                  <a:pt x="7445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6315" y="1164156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0"/>
                </a:moveTo>
                <a:lnTo>
                  <a:pt x="5584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1395" y="1169867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0" y="0"/>
                </a:moveTo>
                <a:lnTo>
                  <a:pt x="3722" y="3722"/>
                </a:lnTo>
                <a:lnTo>
                  <a:pt x="5584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6475" y="1174627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0"/>
                </a:moveTo>
                <a:lnTo>
                  <a:pt x="1861" y="1861"/>
                </a:lnTo>
                <a:lnTo>
                  <a:pt x="5584" y="5584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1555" y="1179386"/>
            <a:ext cx="2540" cy="1903"/>
          </a:xfrm>
          <a:custGeom>
            <a:avLst/>
            <a:gdLst/>
            <a:ahLst/>
            <a:cxnLst/>
            <a:rect l="l" t="t" r="r" b="b"/>
            <a:pathLst>
              <a:path w="5584" h="3722">
                <a:moveTo>
                  <a:pt x="0" y="0"/>
                </a:moveTo>
                <a:lnTo>
                  <a:pt x="5584" y="3722"/>
                </a:lnTo>
                <a:lnTo>
                  <a:pt x="5584" y="3722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57481" y="1183193"/>
            <a:ext cx="3387" cy="952"/>
          </a:xfrm>
          <a:custGeom>
            <a:avLst/>
            <a:gdLst/>
            <a:ahLst/>
            <a:cxnLst/>
            <a:rect l="l" t="t" r="r" b="b"/>
            <a:pathLst>
              <a:path w="7446" h="1861">
                <a:moveTo>
                  <a:pt x="0" y="0"/>
                </a:moveTo>
                <a:lnTo>
                  <a:pt x="5584" y="1861"/>
                </a:lnTo>
                <a:lnTo>
                  <a:pt x="7446" y="1861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64254" y="1182242"/>
            <a:ext cx="2540" cy="952"/>
          </a:xfrm>
          <a:custGeom>
            <a:avLst/>
            <a:gdLst/>
            <a:ahLst/>
            <a:cxnLst/>
            <a:rect l="l" t="t" r="r" b="b"/>
            <a:pathLst>
              <a:path w="5584" h="1861">
                <a:moveTo>
                  <a:pt x="0" y="1861"/>
                </a:moveTo>
                <a:lnTo>
                  <a:pt x="3723" y="1861"/>
                </a:lnTo>
                <a:lnTo>
                  <a:pt x="558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70181" y="1177482"/>
            <a:ext cx="2540" cy="2855"/>
          </a:xfrm>
          <a:custGeom>
            <a:avLst/>
            <a:gdLst/>
            <a:ahLst/>
            <a:cxnLst/>
            <a:rect l="l" t="t" r="r" b="b"/>
            <a:pathLst>
              <a:path w="5584" h="5584">
                <a:moveTo>
                  <a:pt x="0" y="5584"/>
                </a:moveTo>
                <a:lnTo>
                  <a:pt x="558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74415" y="1173675"/>
            <a:ext cx="1693" cy="952"/>
          </a:xfrm>
          <a:custGeom>
            <a:avLst/>
            <a:gdLst/>
            <a:ahLst/>
            <a:cxnLst/>
            <a:rect l="l" t="t" r="r" b="b"/>
            <a:pathLst>
              <a:path w="3723" h="1861">
                <a:moveTo>
                  <a:pt x="0" y="1861"/>
                </a:moveTo>
                <a:lnTo>
                  <a:pt x="3723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9221" y="1237451"/>
            <a:ext cx="10160" cy="0"/>
          </a:xfrm>
          <a:custGeom>
            <a:avLst/>
            <a:gdLst/>
            <a:ahLst/>
            <a:cxnLst/>
            <a:rect l="l" t="t" r="r" b="b"/>
            <a:pathLst>
              <a:path w="22338">
                <a:moveTo>
                  <a:pt x="0" y="0"/>
                </a:moveTo>
                <a:lnTo>
                  <a:pt x="22338" y="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9381" y="123745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9381" y="1237451"/>
            <a:ext cx="11006" cy="0"/>
          </a:xfrm>
          <a:custGeom>
            <a:avLst/>
            <a:gdLst/>
            <a:ahLst/>
            <a:cxnLst/>
            <a:rect l="l" t="t" r="r" b="b"/>
            <a:pathLst>
              <a:path w="24199">
                <a:moveTo>
                  <a:pt x="0" y="0"/>
                </a:moveTo>
                <a:lnTo>
                  <a:pt x="24199" y="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30388" y="123745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0388" y="1237451"/>
            <a:ext cx="10160" cy="0"/>
          </a:xfrm>
          <a:custGeom>
            <a:avLst/>
            <a:gdLst/>
            <a:ahLst/>
            <a:cxnLst/>
            <a:rect l="l" t="t" r="r" b="b"/>
            <a:pathLst>
              <a:path w="22338">
                <a:moveTo>
                  <a:pt x="0" y="0"/>
                </a:moveTo>
                <a:lnTo>
                  <a:pt x="22338" y="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0548" y="123745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0548" y="1237451"/>
            <a:ext cx="11006" cy="0"/>
          </a:xfrm>
          <a:custGeom>
            <a:avLst/>
            <a:gdLst/>
            <a:ahLst/>
            <a:cxnLst/>
            <a:rect l="l" t="t" r="r" b="b"/>
            <a:pathLst>
              <a:path w="24199">
                <a:moveTo>
                  <a:pt x="0" y="0"/>
                </a:moveTo>
                <a:lnTo>
                  <a:pt x="24199" y="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51555" y="123745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51555" y="1237451"/>
            <a:ext cx="10160" cy="0"/>
          </a:xfrm>
          <a:custGeom>
            <a:avLst/>
            <a:gdLst/>
            <a:ahLst/>
            <a:cxnLst/>
            <a:rect l="l" t="t" r="r" b="b"/>
            <a:pathLst>
              <a:path w="22338">
                <a:moveTo>
                  <a:pt x="0" y="0"/>
                </a:moveTo>
                <a:lnTo>
                  <a:pt x="22338" y="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1715" y="123745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1715" y="1237451"/>
            <a:ext cx="11006" cy="0"/>
          </a:xfrm>
          <a:custGeom>
            <a:avLst/>
            <a:gdLst/>
            <a:ahLst/>
            <a:cxnLst/>
            <a:rect l="l" t="t" r="r" b="b"/>
            <a:pathLst>
              <a:path w="24199">
                <a:moveTo>
                  <a:pt x="0" y="0"/>
                </a:moveTo>
                <a:lnTo>
                  <a:pt x="24199" y="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9381" y="121746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0388" y="121746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0548" y="121746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51555" y="121746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61715" y="1217461"/>
            <a:ext cx="0" cy="19989"/>
          </a:xfrm>
          <a:custGeom>
            <a:avLst/>
            <a:gdLst/>
            <a:ahLst/>
            <a:cxnLst/>
            <a:rect l="l" t="t" r="r" b="b"/>
            <a:pathLst>
              <a:path h="39090">
                <a:moveTo>
                  <a:pt x="0" y="0"/>
                </a:moveTo>
                <a:lnTo>
                  <a:pt x="0" y="39090"/>
                </a:lnTo>
              </a:path>
            </a:pathLst>
          </a:custGeom>
          <a:ln w="3723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5834" y="1275526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0" y="78181"/>
                </a:moveTo>
                <a:lnTo>
                  <a:pt x="154505" y="78181"/>
                </a:lnTo>
                <a:lnTo>
                  <a:pt x="154505" y="0"/>
                </a:lnTo>
                <a:lnTo>
                  <a:pt x="0" y="0"/>
                </a:lnTo>
                <a:lnTo>
                  <a:pt x="0" y="7818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5834" y="1275526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0" y="78181"/>
                </a:moveTo>
                <a:lnTo>
                  <a:pt x="0" y="0"/>
                </a:lnTo>
                <a:lnTo>
                  <a:pt x="154505" y="0"/>
                </a:lnTo>
                <a:lnTo>
                  <a:pt x="154505" y="78181"/>
                </a:lnTo>
                <a:lnTo>
                  <a:pt x="0" y="78181"/>
                </a:lnTo>
                <a:close/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8484" y="1325976"/>
            <a:ext cx="67624" cy="37894"/>
          </a:xfrm>
          <a:custGeom>
            <a:avLst/>
            <a:gdLst/>
            <a:ahLst/>
            <a:cxnLst/>
            <a:rect l="l" t="t" r="r" b="b"/>
            <a:pathLst>
              <a:path w="148678" h="74104">
                <a:moveTo>
                  <a:pt x="5807" y="62470"/>
                </a:moveTo>
                <a:lnTo>
                  <a:pt x="5807" y="68297"/>
                </a:lnTo>
                <a:lnTo>
                  <a:pt x="11634" y="68297"/>
                </a:lnTo>
                <a:lnTo>
                  <a:pt x="11634" y="62470"/>
                </a:lnTo>
                <a:lnTo>
                  <a:pt x="5807" y="62470"/>
                </a:lnTo>
                <a:close/>
              </a:path>
              <a:path w="148678" h="74104">
                <a:moveTo>
                  <a:pt x="0" y="45028"/>
                </a:moveTo>
                <a:lnTo>
                  <a:pt x="0" y="50836"/>
                </a:lnTo>
                <a:lnTo>
                  <a:pt x="5807" y="50836"/>
                </a:lnTo>
                <a:lnTo>
                  <a:pt x="5807" y="45028"/>
                </a:lnTo>
                <a:lnTo>
                  <a:pt x="0" y="45028"/>
                </a:lnTo>
                <a:close/>
              </a:path>
              <a:path w="148678" h="74104">
                <a:moveTo>
                  <a:pt x="11634" y="33394"/>
                </a:moveTo>
                <a:lnTo>
                  <a:pt x="11634" y="39202"/>
                </a:lnTo>
                <a:lnTo>
                  <a:pt x="17442" y="39202"/>
                </a:lnTo>
                <a:lnTo>
                  <a:pt x="17442" y="33394"/>
                </a:lnTo>
                <a:lnTo>
                  <a:pt x="11634" y="33394"/>
                </a:lnTo>
                <a:close/>
              </a:path>
              <a:path w="148678" h="74104">
                <a:moveTo>
                  <a:pt x="75614" y="68297"/>
                </a:moveTo>
                <a:lnTo>
                  <a:pt x="75614" y="74104"/>
                </a:lnTo>
                <a:lnTo>
                  <a:pt x="81441" y="74104"/>
                </a:lnTo>
                <a:lnTo>
                  <a:pt x="81441" y="68297"/>
                </a:lnTo>
                <a:lnTo>
                  <a:pt x="75614" y="68297"/>
                </a:lnTo>
                <a:close/>
              </a:path>
              <a:path w="148678" h="74104">
                <a:moveTo>
                  <a:pt x="110517" y="68297"/>
                </a:moveTo>
                <a:lnTo>
                  <a:pt x="110517" y="74104"/>
                </a:lnTo>
                <a:lnTo>
                  <a:pt x="116344" y="74104"/>
                </a:lnTo>
                <a:lnTo>
                  <a:pt x="116344" y="68297"/>
                </a:lnTo>
                <a:lnTo>
                  <a:pt x="110517" y="68297"/>
                </a:lnTo>
                <a:close/>
              </a:path>
              <a:path w="148678" h="74104">
                <a:moveTo>
                  <a:pt x="139613" y="68297"/>
                </a:moveTo>
                <a:lnTo>
                  <a:pt x="139613" y="74104"/>
                </a:lnTo>
                <a:lnTo>
                  <a:pt x="145421" y="74104"/>
                </a:lnTo>
                <a:lnTo>
                  <a:pt x="145421" y="68297"/>
                </a:lnTo>
                <a:lnTo>
                  <a:pt x="139613" y="68297"/>
                </a:lnTo>
                <a:close/>
              </a:path>
              <a:path w="148678" h="74104">
                <a:moveTo>
                  <a:pt x="29076" y="62470"/>
                </a:moveTo>
                <a:lnTo>
                  <a:pt x="29076" y="68297"/>
                </a:lnTo>
                <a:lnTo>
                  <a:pt x="34903" y="68297"/>
                </a:lnTo>
                <a:lnTo>
                  <a:pt x="34903" y="62470"/>
                </a:lnTo>
                <a:lnTo>
                  <a:pt x="29076" y="62470"/>
                </a:lnTo>
                <a:close/>
              </a:path>
              <a:path w="148678" h="74104">
                <a:moveTo>
                  <a:pt x="52345" y="62470"/>
                </a:moveTo>
                <a:lnTo>
                  <a:pt x="52345" y="68297"/>
                </a:lnTo>
                <a:lnTo>
                  <a:pt x="58172" y="68297"/>
                </a:lnTo>
                <a:lnTo>
                  <a:pt x="58172" y="62470"/>
                </a:lnTo>
                <a:lnTo>
                  <a:pt x="52345" y="62470"/>
                </a:lnTo>
                <a:close/>
              </a:path>
              <a:path w="148678" h="74104">
                <a:moveTo>
                  <a:pt x="93075" y="62470"/>
                </a:moveTo>
                <a:lnTo>
                  <a:pt x="93075" y="68297"/>
                </a:lnTo>
                <a:lnTo>
                  <a:pt x="98883" y="68297"/>
                </a:lnTo>
                <a:lnTo>
                  <a:pt x="98883" y="62470"/>
                </a:lnTo>
                <a:lnTo>
                  <a:pt x="93075" y="62470"/>
                </a:lnTo>
                <a:close/>
              </a:path>
              <a:path w="148678" h="74104">
                <a:moveTo>
                  <a:pt x="127978" y="62470"/>
                </a:moveTo>
                <a:lnTo>
                  <a:pt x="127978" y="68297"/>
                </a:lnTo>
                <a:lnTo>
                  <a:pt x="133786" y="68297"/>
                </a:lnTo>
                <a:lnTo>
                  <a:pt x="133786" y="62470"/>
                </a:lnTo>
                <a:lnTo>
                  <a:pt x="127978" y="62470"/>
                </a:lnTo>
                <a:close/>
              </a:path>
              <a:path w="148678" h="74104">
                <a:moveTo>
                  <a:pt x="40711" y="50836"/>
                </a:moveTo>
                <a:lnTo>
                  <a:pt x="40711" y="56662"/>
                </a:lnTo>
                <a:lnTo>
                  <a:pt x="46537" y="56662"/>
                </a:lnTo>
                <a:lnTo>
                  <a:pt x="46537" y="50836"/>
                </a:lnTo>
                <a:lnTo>
                  <a:pt x="40711" y="50836"/>
                </a:lnTo>
                <a:close/>
              </a:path>
              <a:path w="148678" h="74104">
                <a:moveTo>
                  <a:pt x="69806" y="50836"/>
                </a:moveTo>
                <a:lnTo>
                  <a:pt x="69806" y="56662"/>
                </a:lnTo>
                <a:lnTo>
                  <a:pt x="75614" y="56662"/>
                </a:lnTo>
                <a:lnTo>
                  <a:pt x="75614" y="50836"/>
                </a:lnTo>
                <a:lnTo>
                  <a:pt x="69806" y="50836"/>
                </a:lnTo>
                <a:close/>
              </a:path>
              <a:path w="148678" h="74104">
                <a:moveTo>
                  <a:pt x="139613" y="50836"/>
                </a:moveTo>
                <a:lnTo>
                  <a:pt x="139613" y="56662"/>
                </a:lnTo>
                <a:lnTo>
                  <a:pt x="145421" y="56662"/>
                </a:lnTo>
                <a:lnTo>
                  <a:pt x="145421" y="50836"/>
                </a:lnTo>
                <a:lnTo>
                  <a:pt x="139613" y="50836"/>
                </a:lnTo>
                <a:close/>
              </a:path>
              <a:path w="148678" h="74104">
                <a:moveTo>
                  <a:pt x="23268" y="45028"/>
                </a:moveTo>
                <a:lnTo>
                  <a:pt x="23268" y="50836"/>
                </a:lnTo>
                <a:lnTo>
                  <a:pt x="29076" y="50836"/>
                </a:lnTo>
                <a:lnTo>
                  <a:pt x="29076" y="45028"/>
                </a:lnTo>
                <a:lnTo>
                  <a:pt x="23268" y="45028"/>
                </a:lnTo>
                <a:close/>
              </a:path>
              <a:path w="148678" h="74104">
                <a:moveTo>
                  <a:pt x="87249" y="45028"/>
                </a:moveTo>
                <a:lnTo>
                  <a:pt x="87249" y="50836"/>
                </a:lnTo>
                <a:lnTo>
                  <a:pt x="93075" y="50836"/>
                </a:lnTo>
                <a:lnTo>
                  <a:pt x="93075" y="45028"/>
                </a:lnTo>
                <a:lnTo>
                  <a:pt x="87249" y="45028"/>
                </a:lnTo>
                <a:close/>
              </a:path>
              <a:path w="148678" h="74104">
                <a:moveTo>
                  <a:pt x="104709" y="45028"/>
                </a:moveTo>
                <a:lnTo>
                  <a:pt x="104709" y="50836"/>
                </a:lnTo>
                <a:lnTo>
                  <a:pt x="110517" y="50836"/>
                </a:lnTo>
                <a:lnTo>
                  <a:pt x="110517" y="45028"/>
                </a:lnTo>
                <a:lnTo>
                  <a:pt x="104709" y="45028"/>
                </a:lnTo>
                <a:close/>
              </a:path>
              <a:path w="148678" h="74104">
                <a:moveTo>
                  <a:pt x="122152" y="45028"/>
                </a:moveTo>
                <a:lnTo>
                  <a:pt x="122152" y="50836"/>
                </a:lnTo>
                <a:lnTo>
                  <a:pt x="127978" y="50836"/>
                </a:lnTo>
                <a:lnTo>
                  <a:pt x="127978" y="45028"/>
                </a:lnTo>
                <a:lnTo>
                  <a:pt x="122152" y="45028"/>
                </a:lnTo>
                <a:close/>
              </a:path>
              <a:path w="148678" h="74104">
                <a:moveTo>
                  <a:pt x="58172" y="39202"/>
                </a:moveTo>
                <a:lnTo>
                  <a:pt x="58172" y="45028"/>
                </a:lnTo>
                <a:lnTo>
                  <a:pt x="63980" y="45028"/>
                </a:lnTo>
                <a:lnTo>
                  <a:pt x="63980" y="39202"/>
                </a:lnTo>
                <a:lnTo>
                  <a:pt x="58172" y="39202"/>
                </a:lnTo>
                <a:close/>
              </a:path>
              <a:path w="148678" h="74104">
                <a:moveTo>
                  <a:pt x="46537" y="33394"/>
                </a:moveTo>
                <a:lnTo>
                  <a:pt x="46537" y="39202"/>
                </a:lnTo>
                <a:lnTo>
                  <a:pt x="52345" y="39202"/>
                </a:lnTo>
                <a:lnTo>
                  <a:pt x="52345" y="33394"/>
                </a:lnTo>
                <a:lnTo>
                  <a:pt x="46537" y="33394"/>
                </a:lnTo>
                <a:close/>
              </a:path>
              <a:path w="148678" h="74104">
                <a:moveTo>
                  <a:pt x="81441" y="33394"/>
                </a:moveTo>
                <a:lnTo>
                  <a:pt x="81441" y="39202"/>
                </a:lnTo>
                <a:lnTo>
                  <a:pt x="87249" y="39202"/>
                </a:lnTo>
                <a:lnTo>
                  <a:pt x="87249" y="33394"/>
                </a:lnTo>
                <a:lnTo>
                  <a:pt x="81441" y="33394"/>
                </a:lnTo>
                <a:close/>
              </a:path>
              <a:path w="148678" h="74104">
                <a:moveTo>
                  <a:pt x="98883" y="33394"/>
                </a:moveTo>
                <a:lnTo>
                  <a:pt x="98883" y="39202"/>
                </a:lnTo>
                <a:lnTo>
                  <a:pt x="104709" y="39202"/>
                </a:lnTo>
                <a:lnTo>
                  <a:pt x="104709" y="33394"/>
                </a:lnTo>
                <a:lnTo>
                  <a:pt x="98883" y="33394"/>
                </a:lnTo>
                <a:close/>
              </a:path>
              <a:path w="148678" h="74104">
                <a:moveTo>
                  <a:pt x="29076" y="27568"/>
                </a:moveTo>
                <a:lnTo>
                  <a:pt x="29076" y="33394"/>
                </a:lnTo>
                <a:lnTo>
                  <a:pt x="34903" y="33394"/>
                </a:lnTo>
                <a:lnTo>
                  <a:pt x="34903" y="27568"/>
                </a:lnTo>
                <a:lnTo>
                  <a:pt x="29076" y="27568"/>
                </a:lnTo>
                <a:close/>
              </a:path>
              <a:path w="148678" h="74104">
                <a:moveTo>
                  <a:pt x="116344" y="27568"/>
                </a:moveTo>
                <a:lnTo>
                  <a:pt x="116344" y="33394"/>
                </a:lnTo>
                <a:lnTo>
                  <a:pt x="122152" y="33394"/>
                </a:lnTo>
                <a:lnTo>
                  <a:pt x="122152" y="27568"/>
                </a:lnTo>
                <a:lnTo>
                  <a:pt x="116344" y="27568"/>
                </a:lnTo>
                <a:close/>
              </a:path>
              <a:path w="148678" h="74104">
                <a:moveTo>
                  <a:pt x="145421" y="27568"/>
                </a:moveTo>
                <a:lnTo>
                  <a:pt x="145421" y="33394"/>
                </a:lnTo>
                <a:lnTo>
                  <a:pt x="148678" y="33394"/>
                </a:lnTo>
                <a:lnTo>
                  <a:pt x="148678" y="27568"/>
                </a:lnTo>
                <a:lnTo>
                  <a:pt x="145421" y="27568"/>
                </a:lnTo>
                <a:close/>
              </a:path>
              <a:path w="148678" h="74104">
                <a:moveTo>
                  <a:pt x="17442" y="21760"/>
                </a:moveTo>
                <a:lnTo>
                  <a:pt x="17442" y="27568"/>
                </a:lnTo>
                <a:lnTo>
                  <a:pt x="23268" y="27568"/>
                </a:lnTo>
                <a:lnTo>
                  <a:pt x="23268" y="21760"/>
                </a:lnTo>
                <a:lnTo>
                  <a:pt x="17442" y="21760"/>
                </a:lnTo>
                <a:close/>
              </a:path>
              <a:path w="148678" h="74104">
                <a:moveTo>
                  <a:pt x="0" y="15934"/>
                </a:moveTo>
                <a:lnTo>
                  <a:pt x="0" y="21760"/>
                </a:lnTo>
                <a:lnTo>
                  <a:pt x="5807" y="21760"/>
                </a:lnTo>
                <a:lnTo>
                  <a:pt x="5807" y="15934"/>
                </a:lnTo>
                <a:lnTo>
                  <a:pt x="0" y="15934"/>
                </a:lnTo>
                <a:close/>
              </a:path>
              <a:path w="148678" h="74104">
                <a:moveTo>
                  <a:pt x="52345" y="15934"/>
                </a:moveTo>
                <a:lnTo>
                  <a:pt x="52345" y="21760"/>
                </a:lnTo>
                <a:lnTo>
                  <a:pt x="58172" y="21760"/>
                </a:lnTo>
                <a:lnTo>
                  <a:pt x="58172" y="15934"/>
                </a:lnTo>
                <a:lnTo>
                  <a:pt x="52345" y="15934"/>
                </a:lnTo>
                <a:close/>
              </a:path>
              <a:path w="148678" h="74104">
                <a:moveTo>
                  <a:pt x="69806" y="15934"/>
                </a:moveTo>
                <a:lnTo>
                  <a:pt x="69806" y="21760"/>
                </a:lnTo>
                <a:lnTo>
                  <a:pt x="75614" y="21760"/>
                </a:lnTo>
                <a:lnTo>
                  <a:pt x="75614" y="15934"/>
                </a:lnTo>
                <a:lnTo>
                  <a:pt x="69806" y="15934"/>
                </a:lnTo>
                <a:close/>
              </a:path>
              <a:path w="148678" h="74104">
                <a:moveTo>
                  <a:pt x="87249" y="15934"/>
                </a:moveTo>
                <a:lnTo>
                  <a:pt x="87249" y="21760"/>
                </a:lnTo>
                <a:lnTo>
                  <a:pt x="93075" y="21760"/>
                </a:lnTo>
                <a:lnTo>
                  <a:pt x="93075" y="15934"/>
                </a:lnTo>
                <a:lnTo>
                  <a:pt x="87249" y="15934"/>
                </a:lnTo>
                <a:close/>
              </a:path>
              <a:path w="148678" h="74104">
                <a:moveTo>
                  <a:pt x="104709" y="15934"/>
                </a:moveTo>
                <a:lnTo>
                  <a:pt x="104709" y="21760"/>
                </a:lnTo>
                <a:lnTo>
                  <a:pt x="110517" y="21760"/>
                </a:lnTo>
                <a:lnTo>
                  <a:pt x="110517" y="15934"/>
                </a:lnTo>
                <a:lnTo>
                  <a:pt x="104709" y="15934"/>
                </a:lnTo>
                <a:close/>
              </a:path>
              <a:path w="148678" h="74104">
                <a:moveTo>
                  <a:pt x="127978" y="15934"/>
                </a:moveTo>
                <a:lnTo>
                  <a:pt x="127978" y="21760"/>
                </a:lnTo>
                <a:lnTo>
                  <a:pt x="133786" y="21760"/>
                </a:lnTo>
                <a:lnTo>
                  <a:pt x="133786" y="15934"/>
                </a:lnTo>
                <a:lnTo>
                  <a:pt x="127978" y="15934"/>
                </a:lnTo>
                <a:close/>
              </a:path>
              <a:path w="148678" h="74104">
                <a:moveTo>
                  <a:pt x="34903" y="10126"/>
                </a:moveTo>
                <a:lnTo>
                  <a:pt x="34903" y="15934"/>
                </a:lnTo>
                <a:lnTo>
                  <a:pt x="40711" y="15934"/>
                </a:lnTo>
                <a:lnTo>
                  <a:pt x="40711" y="10126"/>
                </a:lnTo>
                <a:lnTo>
                  <a:pt x="34903" y="10126"/>
                </a:lnTo>
                <a:close/>
              </a:path>
              <a:path w="148678" h="74104">
                <a:moveTo>
                  <a:pt x="145421" y="4299"/>
                </a:moveTo>
                <a:lnTo>
                  <a:pt x="145421" y="10126"/>
                </a:lnTo>
                <a:lnTo>
                  <a:pt x="148678" y="10126"/>
                </a:lnTo>
                <a:lnTo>
                  <a:pt x="148678" y="4299"/>
                </a:lnTo>
                <a:lnTo>
                  <a:pt x="145421" y="4299"/>
                </a:lnTo>
                <a:close/>
              </a:path>
              <a:path w="148678" h="74104">
                <a:moveTo>
                  <a:pt x="63980" y="0"/>
                </a:moveTo>
                <a:lnTo>
                  <a:pt x="63980" y="4299"/>
                </a:lnTo>
                <a:lnTo>
                  <a:pt x="69806" y="4299"/>
                </a:lnTo>
                <a:lnTo>
                  <a:pt x="69806" y="0"/>
                </a:lnTo>
                <a:lnTo>
                  <a:pt x="63980" y="0"/>
                </a:lnTo>
                <a:close/>
              </a:path>
              <a:path w="148678" h="74104">
                <a:moveTo>
                  <a:pt x="81441" y="0"/>
                </a:moveTo>
                <a:lnTo>
                  <a:pt x="81441" y="4299"/>
                </a:lnTo>
                <a:lnTo>
                  <a:pt x="87249" y="4299"/>
                </a:lnTo>
                <a:lnTo>
                  <a:pt x="87249" y="0"/>
                </a:lnTo>
                <a:lnTo>
                  <a:pt x="81441" y="0"/>
                </a:lnTo>
                <a:close/>
              </a:path>
              <a:path w="148678" h="74104">
                <a:moveTo>
                  <a:pt x="98883" y="0"/>
                </a:moveTo>
                <a:lnTo>
                  <a:pt x="98883" y="4299"/>
                </a:lnTo>
                <a:lnTo>
                  <a:pt x="104709" y="4299"/>
                </a:lnTo>
                <a:lnTo>
                  <a:pt x="104709" y="0"/>
                </a:lnTo>
                <a:lnTo>
                  <a:pt x="98883" y="0"/>
                </a:lnTo>
                <a:close/>
              </a:path>
              <a:path w="148678" h="74104">
                <a:moveTo>
                  <a:pt x="116344" y="0"/>
                </a:moveTo>
                <a:lnTo>
                  <a:pt x="116344" y="4299"/>
                </a:lnTo>
                <a:lnTo>
                  <a:pt x="122152" y="4299"/>
                </a:lnTo>
                <a:lnTo>
                  <a:pt x="122152" y="0"/>
                </a:lnTo>
                <a:lnTo>
                  <a:pt x="116344" y="0"/>
                </a:lnTo>
                <a:close/>
              </a:path>
            </a:pathLst>
          </a:custGeom>
          <a:solidFill>
            <a:srgbClr val="E39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1126" y="1359411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8485" y="1350487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3776" y="1344538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2876" y="1362386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8752" y="1362386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1985" y="1362386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1709" y="1359411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32293" y="1359411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0818" y="1359411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66694" y="1359411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7001" y="1353462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0235" y="1353462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1985" y="1353462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9068" y="1350487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8168" y="1350487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56110" y="1350487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64043" y="1350487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4943" y="1347512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9651" y="1344538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5527" y="1344538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53460" y="1344538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21709" y="1341563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61402" y="1341563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4627" y="1341563"/>
            <a:ext cx="1481" cy="0"/>
          </a:xfrm>
          <a:custGeom>
            <a:avLst/>
            <a:gdLst/>
            <a:ahLst/>
            <a:cxnLst/>
            <a:rect l="l" t="t" r="r" b="b"/>
            <a:pathLst>
              <a:path w="3257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6418" y="1338588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8485" y="1335614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32293" y="1335614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0235" y="1335614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48168" y="1335614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56110" y="1335614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66694" y="1335614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4360" y="1332639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7077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74627" y="1329665"/>
            <a:ext cx="1481" cy="0"/>
          </a:xfrm>
          <a:custGeom>
            <a:avLst/>
            <a:gdLst/>
            <a:ahLst/>
            <a:cxnLst/>
            <a:rect l="l" t="t" r="r" b="b"/>
            <a:pathLst>
              <a:path w="3257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7096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7585" y="1327076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5569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5527" y="1327076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5569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53460" y="1327076"/>
            <a:ext cx="2650" cy="0"/>
          </a:xfrm>
          <a:custGeom>
            <a:avLst/>
            <a:gdLst/>
            <a:ahLst/>
            <a:cxnLst/>
            <a:rect l="l" t="t" r="r" b="b"/>
            <a:pathLst>
              <a:path w="5826">
                <a:moveTo>
                  <a:pt x="0" y="0"/>
                </a:moveTo>
                <a:lnTo>
                  <a:pt x="5826" y="0"/>
                </a:lnTo>
              </a:path>
            </a:pathLst>
          </a:custGeom>
          <a:ln w="5569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61402" y="1327076"/>
            <a:ext cx="2641" cy="0"/>
          </a:xfrm>
          <a:custGeom>
            <a:avLst/>
            <a:gdLst/>
            <a:ahLst/>
            <a:cxnLst/>
            <a:rect l="l" t="t" r="r" b="b"/>
            <a:pathLst>
              <a:path w="5807">
                <a:moveTo>
                  <a:pt x="0" y="0"/>
                </a:moveTo>
                <a:lnTo>
                  <a:pt x="5807" y="0"/>
                </a:lnTo>
              </a:path>
            </a:pathLst>
          </a:custGeom>
          <a:ln w="5569">
            <a:solidFill>
              <a:srgbClr val="E39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05834" y="1325976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0" y="78181"/>
                </a:moveTo>
                <a:lnTo>
                  <a:pt x="0" y="0"/>
                </a:lnTo>
                <a:lnTo>
                  <a:pt x="154505" y="0"/>
                </a:lnTo>
                <a:lnTo>
                  <a:pt x="154505" y="78181"/>
                </a:lnTo>
                <a:lnTo>
                  <a:pt x="0" y="78181"/>
                </a:lnTo>
                <a:close/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05834" y="1384041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0" y="76320"/>
                </a:moveTo>
                <a:lnTo>
                  <a:pt x="154505" y="76320"/>
                </a:lnTo>
                <a:lnTo>
                  <a:pt x="154505" y="0"/>
                </a:lnTo>
                <a:lnTo>
                  <a:pt x="0" y="0"/>
                </a:lnTo>
                <a:lnTo>
                  <a:pt x="0" y="7632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05834" y="1384041"/>
            <a:ext cx="19473" cy="21893"/>
          </a:xfrm>
          <a:custGeom>
            <a:avLst/>
            <a:gdLst/>
            <a:ahLst/>
            <a:cxnLst/>
            <a:rect l="l" t="t" r="r" b="b"/>
            <a:pathLst>
              <a:path w="42814" h="42813">
                <a:moveTo>
                  <a:pt x="0" y="42813"/>
                </a:moveTo>
                <a:lnTo>
                  <a:pt x="42814" y="0"/>
                </a:lnTo>
              </a:path>
            </a:pathLst>
          </a:custGeom>
          <a:ln w="1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5147" y="1346918"/>
            <a:ext cx="68581" cy="76151"/>
          </a:xfrm>
          <a:custGeom>
            <a:avLst/>
            <a:gdLst/>
            <a:ahLst/>
            <a:cxnLst/>
            <a:rect l="l" t="t" r="r" b="b"/>
            <a:pathLst>
              <a:path w="150782" h="148917">
                <a:moveTo>
                  <a:pt x="0" y="148917"/>
                </a:moveTo>
                <a:lnTo>
                  <a:pt x="150782" y="0"/>
                </a:lnTo>
              </a:path>
            </a:pathLst>
          </a:custGeom>
          <a:ln w="1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40548" y="1346918"/>
            <a:ext cx="67734" cy="76151"/>
          </a:xfrm>
          <a:custGeom>
            <a:avLst/>
            <a:gdLst/>
            <a:ahLst/>
            <a:cxnLst/>
            <a:rect l="l" t="t" r="r" b="b"/>
            <a:pathLst>
              <a:path w="148920" h="148917">
                <a:moveTo>
                  <a:pt x="0" y="148917"/>
                </a:moveTo>
                <a:lnTo>
                  <a:pt x="148920" y="0"/>
                </a:lnTo>
              </a:path>
            </a:pathLst>
          </a:custGeom>
          <a:ln w="1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65101" y="1346918"/>
            <a:ext cx="68581" cy="76151"/>
          </a:xfrm>
          <a:custGeom>
            <a:avLst/>
            <a:gdLst/>
            <a:ahLst/>
            <a:cxnLst/>
            <a:rect l="l" t="t" r="r" b="b"/>
            <a:pathLst>
              <a:path w="150782" h="148917">
                <a:moveTo>
                  <a:pt x="0" y="148917"/>
                </a:moveTo>
                <a:lnTo>
                  <a:pt x="150782" y="0"/>
                </a:lnTo>
              </a:path>
            </a:pathLst>
          </a:custGeom>
          <a:ln w="1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5834" y="1384041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0" y="76320"/>
                </a:moveTo>
                <a:lnTo>
                  <a:pt x="0" y="0"/>
                </a:lnTo>
                <a:lnTo>
                  <a:pt x="154505" y="0"/>
                </a:lnTo>
                <a:lnTo>
                  <a:pt x="154505" y="76320"/>
                </a:lnTo>
                <a:lnTo>
                  <a:pt x="0" y="76320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9221" y="1461144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14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4239" y="1442192"/>
            <a:ext cx="0" cy="38132"/>
          </a:xfrm>
          <a:custGeom>
            <a:avLst/>
            <a:gdLst/>
            <a:ahLst/>
            <a:cxnLst/>
            <a:rect l="l" t="t" r="r" b="b"/>
            <a:pathLst>
              <a:path h="74570">
                <a:moveTo>
                  <a:pt x="0" y="74570"/>
                </a:moveTo>
                <a:lnTo>
                  <a:pt x="0" y="0"/>
                </a:lnTo>
              </a:path>
            </a:pathLst>
          </a:custGeom>
          <a:ln w="29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27848" y="1504578"/>
            <a:ext cx="25646" cy="28642"/>
          </a:xfrm>
          <a:custGeom>
            <a:avLst/>
            <a:gdLst/>
            <a:ahLst/>
            <a:cxnLst/>
            <a:rect l="l" t="t" r="r" b="b"/>
            <a:pathLst>
              <a:path w="56385" h="56011">
                <a:moveTo>
                  <a:pt x="26135" y="27921"/>
                </a:moveTo>
                <a:lnTo>
                  <a:pt x="0" y="54149"/>
                </a:lnTo>
                <a:lnTo>
                  <a:pt x="1861" y="56011"/>
                </a:lnTo>
                <a:lnTo>
                  <a:pt x="10938" y="47110"/>
                </a:lnTo>
                <a:lnTo>
                  <a:pt x="19994" y="38117"/>
                </a:lnTo>
                <a:lnTo>
                  <a:pt x="28071" y="29950"/>
                </a:lnTo>
                <a:lnTo>
                  <a:pt x="28536" y="30248"/>
                </a:lnTo>
                <a:lnTo>
                  <a:pt x="41894" y="43617"/>
                </a:lnTo>
                <a:lnTo>
                  <a:pt x="51284" y="52918"/>
                </a:lnTo>
                <a:lnTo>
                  <a:pt x="54523" y="56011"/>
                </a:lnTo>
                <a:lnTo>
                  <a:pt x="56385" y="54149"/>
                </a:lnTo>
                <a:lnTo>
                  <a:pt x="30175" y="27921"/>
                </a:lnTo>
                <a:lnTo>
                  <a:pt x="56385" y="1954"/>
                </a:lnTo>
                <a:lnTo>
                  <a:pt x="54374" y="0"/>
                </a:lnTo>
                <a:lnTo>
                  <a:pt x="28164" y="26060"/>
                </a:lnTo>
                <a:lnTo>
                  <a:pt x="1861" y="0"/>
                </a:lnTo>
                <a:lnTo>
                  <a:pt x="0" y="1861"/>
                </a:lnTo>
                <a:lnTo>
                  <a:pt x="26135" y="27921"/>
                </a:lnTo>
                <a:close/>
              </a:path>
            </a:pathLst>
          </a:custGeom>
          <a:solidFill>
            <a:srgbClr val="E59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05834" y="1557285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154505" y="39090"/>
                </a:moveTo>
                <a:lnTo>
                  <a:pt x="154505" y="40952"/>
                </a:lnTo>
                <a:lnTo>
                  <a:pt x="154505" y="42813"/>
                </a:lnTo>
                <a:lnTo>
                  <a:pt x="154505" y="44675"/>
                </a:lnTo>
                <a:lnTo>
                  <a:pt x="152643" y="46536"/>
                </a:lnTo>
                <a:lnTo>
                  <a:pt x="152643" y="48398"/>
                </a:lnTo>
                <a:lnTo>
                  <a:pt x="150782" y="50259"/>
                </a:lnTo>
                <a:lnTo>
                  <a:pt x="150782" y="52121"/>
                </a:lnTo>
                <a:lnTo>
                  <a:pt x="148920" y="53982"/>
                </a:lnTo>
                <a:lnTo>
                  <a:pt x="147059" y="55843"/>
                </a:lnTo>
                <a:lnTo>
                  <a:pt x="145197" y="57705"/>
                </a:lnTo>
                <a:lnTo>
                  <a:pt x="143336" y="59566"/>
                </a:lnTo>
                <a:lnTo>
                  <a:pt x="141474" y="61428"/>
                </a:lnTo>
                <a:lnTo>
                  <a:pt x="139613" y="61428"/>
                </a:lnTo>
                <a:lnTo>
                  <a:pt x="137751" y="63289"/>
                </a:lnTo>
                <a:lnTo>
                  <a:pt x="135890" y="65151"/>
                </a:lnTo>
                <a:lnTo>
                  <a:pt x="134028" y="65151"/>
                </a:lnTo>
                <a:lnTo>
                  <a:pt x="132167" y="67012"/>
                </a:lnTo>
                <a:lnTo>
                  <a:pt x="130305" y="67012"/>
                </a:lnTo>
                <a:lnTo>
                  <a:pt x="128444" y="68874"/>
                </a:lnTo>
                <a:lnTo>
                  <a:pt x="126582" y="68874"/>
                </a:lnTo>
                <a:lnTo>
                  <a:pt x="124721" y="70735"/>
                </a:lnTo>
                <a:lnTo>
                  <a:pt x="122859" y="70735"/>
                </a:lnTo>
                <a:lnTo>
                  <a:pt x="120998" y="70735"/>
                </a:lnTo>
                <a:lnTo>
                  <a:pt x="119136" y="72597"/>
                </a:lnTo>
                <a:lnTo>
                  <a:pt x="117275" y="72597"/>
                </a:lnTo>
                <a:lnTo>
                  <a:pt x="115413" y="72597"/>
                </a:lnTo>
                <a:lnTo>
                  <a:pt x="113552" y="74458"/>
                </a:lnTo>
                <a:lnTo>
                  <a:pt x="111690" y="74458"/>
                </a:lnTo>
                <a:lnTo>
                  <a:pt x="109829" y="74458"/>
                </a:lnTo>
                <a:lnTo>
                  <a:pt x="107967" y="74458"/>
                </a:lnTo>
                <a:lnTo>
                  <a:pt x="106106" y="74458"/>
                </a:lnTo>
                <a:lnTo>
                  <a:pt x="104244" y="76320"/>
                </a:lnTo>
                <a:lnTo>
                  <a:pt x="94937" y="76320"/>
                </a:lnTo>
                <a:lnTo>
                  <a:pt x="93075" y="78181"/>
                </a:lnTo>
                <a:lnTo>
                  <a:pt x="61429" y="78181"/>
                </a:lnTo>
                <a:lnTo>
                  <a:pt x="59568" y="76320"/>
                </a:lnTo>
                <a:lnTo>
                  <a:pt x="50260" y="76320"/>
                </a:lnTo>
                <a:lnTo>
                  <a:pt x="48399" y="74458"/>
                </a:lnTo>
                <a:lnTo>
                  <a:pt x="46537" y="74458"/>
                </a:lnTo>
                <a:lnTo>
                  <a:pt x="44676" y="74458"/>
                </a:lnTo>
                <a:lnTo>
                  <a:pt x="42814" y="74458"/>
                </a:lnTo>
                <a:lnTo>
                  <a:pt x="40953" y="74458"/>
                </a:lnTo>
                <a:lnTo>
                  <a:pt x="39091" y="72597"/>
                </a:lnTo>
                <a:lnTo>
                  <a:pt x="37230" y="72597"/>
                </a:lnTo>
                <a:lnTo>
                  <a:pt x="35368" y="72597"/>
                </a:lnTo>
                <a:lnTo>
                  <a:pt x="33507" y="70735"/>
                </a:lnTo>
                <a:lnTo>
                  <a:pt x="31645" y="70735"/>
                </a:lnTo>
                <a:lnTo>
                  <a:pt x="29784" y="70735"/>
                </a:lnTo>
                <a:lnTo>
                  <a:pt x="27922" y="68874"/>
                </a:lnTo>
                <a:lnTo>
                  <a:pt x="26061" y="68874"/>
                </a:lnTo>
                <a:lnTo>
                  <a:pt x="24199" y="67012"/>
                </a:lnTo>
                <a:lnTo>
                  <a:pt x="22338" y="67012"/>
                </a:lnTo>
                <a:lnTo>
                  <a:pt x="20476" y="65151"/>
                </a:lnTo>
                <a:lnTo>
                  <a:pt x="18615" y="65151"/>
                </a:lnTo>
                <a:lnTo>
                  <a:pt x="16753" y="63289"/>
                </a:lnTo>
                <a:lnTo>
                  <a:pt x="14892" y="61428"/>
                </a:lnTo>
                <a:lnTo>
                  <a:pt x="13030" y="61428"/>
                </a:lnTo>
                <a:lnTo>
                  <a:pt x="11169" y="59566"/>
                </a:lnTo>
                <a:lnTo>
                  <a:pt x="9307" y="57705"/>
                </a:lnTo>
                <a:lnTo>
                  <a:pt x="7446" y="55843"/>
                </a:lnTo>
                <a:lnTo>
                  <a:pt x="5584" y="53982"/>
                </a:lnTo>
                <a:lnTo>
                  <a:pt x="3723" y="52121"/>
                </a:lnTo>
                <a:lnTo>
                  <a:pt x="3723" y="50259"/>
                </a:lnTo>
                <a:lnTo>
                  <a:pt x="1861" y="48398"/>
                </a:lnTo>
                <a:lnTo>
                  <a:pt x="1861" y="46536"/>
                </a:lnTo>
                <a:lnTo>
                  <a:pt x="0" y="44675"/>
                </a:lnTo>
                <a:lnTo>
                  <a:pt x="0" y="42813"/>
                </a:lnTo>
                <a:lnTo>
                  <a:pt x="0" y="40952"/>
                </a:lnTo>
                <a:lnTo>
                  <a:pt x="0" y="39090"/>
                </a:lnTo>
                <a:lnTo>
                  <a:pt x="0" y="37229"/>
                </a:lnTo>
                <a:lnTo>
                  <a:pt x="0" y="35367"/>
                </a:lnTo>
                <a:lnTo>
                  <a:pt x="0" y="33506"/>
                </a:lnTo>
                <a:lnTo>
                  <a:pt x="1861" y="31644"/>
                </a:lnTo>
                <a:lnTo>
                  <a:pt x="1861" y="29783"/>
                </a:lnTo>
                <a:lnTo>
                  <a:pt x="3723" y="27921"/>
                </a:lnTo>
                <a:lnTo>
                  <a:pt x="3723" y="26060"/>
                </a:lnTo>
                <a:lnTo>
                  <a:pt x="5584" y="24199"/>
                </a:lnTo>
                <a:lnTo>
                  <a:pt x="7446" y="22337"/>
                </a:lnTo>
                <a:lnTo>
                  <a:pt x="9307" y="20476"/>
                </a:lnTo>
                <a:lnTo>
                  <a:pt x="11169" y="18614"/>
                </a:lnTo>
                <a:lnTo>
                  <a:pt x="13030" y="16753"/>
                </a:lnTo>
                <a:lnTo>
                  <a:pt x="14892" y="16753"/>
                </a:lnTo>
                <a:lnTo>
                  <a:pt x="16753" y="14891"/>
                </a:lnTo>
                <a:lnTo>
                  <a:pt x="18615" y="13030"/>
                </a:lnTo>
                <a:lnTo>
                  <a:pt x="20476" y="13030"/>
                </a:lnTo>
                <a:lnTo>
                  <a:pt x="22338" y="11168"/>
                </a:lnTo>
                <a:lnTo>
                  <a:pt x="24199" y="11168"/>
                </a:lnTo>
                <a:lnTo>
                  <a:pt x="26061" y="9307"/>
                </a:lnTo>
                <a:lnTo>
                  <a:pt x="27922" y="9307"/>
                </a:lnTo>
                <a:lnTo>
                  <a:pt x="29784" y="7445"/>
                </a:lnTo>
                <a:lnTo>
                  <a:pt x="31645" y="7445"/>
                </a:lnTo>
                <a:lnTo>
                  <a:pt x="33507" y="7445"/>
                </a:lnTo>
                <a:lnTo>
                  <a:pt x="35368" y="5584"/>
                </a:lnTo>
                <a:lnTo>
                  <a:pt x="37230" y="5584"/>
                </a:lnTo>
                <a:lnTo>
                  <a:pt x="39091" y="5584"/>
                </a:lnTo>
                <a:lnTo>
                  <a:pt x="40953" y="3722"/>
                </a:lnTo>
                <a:lnTo>
                  <a:pt x="42814" y="3722"/>
                </a:lnTo>
                <a:lnTo>
                  <a:pt x="44676" y="3722"/>
                </a:lnTo>
                <a:lnTo>
                  <a:pt x="46537" y="3722"/>
                </a:lnTo>
                <a:lnTo>
                  <a:pt x="48399" y="3722"/>
                </a:lnTo>
                <a:lnTo>
                  <a:pt x="50260" y="1861"/>
                </a:lnTo>
                <a:lnTo>
                  <a:pt x="59568" y="1861"/>
                </a:lnTo>
                <a:lnTo>
                  <a:pt x="61429" y="0"/>
                </a:lnTo>
                <a:lnTo>
                  <a:pt x="93075" y="0"/>
                </a:lnTo>
                <a:lnTo>
                  <a:pt x="94937" y="1861"/>
                </a:lnTo>
                <a:lnTo>
                  <a:pt x="104244" y="1861"/>
                </a:lnTo>
                <a:lnTo>
                  <a:pt x="106106" y="3722"/>
                </a:lnTo>
                <a:lnTo>
                  <a:pt x="107967" y="3722"/>
                </a:lnTo>
                <a:lnTo>
                  <a:pt x="109829" y="3722"/>
                </a:lnTo>
                <a:lnTo>
                  <a:pt x="111690" y="3722"/>
                </a:lnTo>
                <a:lnTo>
                  <a:pt x="113552" y="3722"/>
                </a:lnTo>
                <a:lnTo>
                  <a:pt x="115413" y="5584"/>
                </a:lnTo>
                <a:lnTo>
                  <a:pt x="117275" y="5584"/>
                </a:lnTo>
                <a:lnTo>
                  <a:pt x="119136" y="5584"/>
                </a:lnTo>
                <a:lnTo>
                  <a:pt x="120998" y="7445"/>
                </a:lnTo>
                <a:lnTo>
                  <a:pt x="122859" y="7445"/>
                </a:lnTo>
                <a:lnTo>
                  <a:pt x="124721" y="7445"/>
                </a:lnTo>
                <a:lnTo>
                  <a:pt x="126582" y="9307"/>
                </a:lnTo>
                <a:lnTo>
                  <a:pt x="128444" y="9307"/>
                </a:lnTo>
                <a:lnTo>
                  <a:pt x="130305" y="11168"/>
                </a:lnTo>
                <a:lnTo>
                  <a:pt x="132167" y="11168"/>
                </a:lnTo>
                <a:lnTo>
                  <a:pt x="134028" y="13030"/>
                </a:lnTo>
                <a:lnTo>
                  <a:pt x="135890" y="13030"/>
                </a:lnTo>
                <a:lnTo>
                  <a:pt x="137751" y="14891"/>
                </a:lnTo>
                <a:lnTo>
                  <a:pt x="139613" y="16753"/>
                </a:lnTo>
                <a:lnTo>
                  <a:pt x="141474" y="16753"/>
                </a:lnTo>
                <a:lnTo>
                  <a:pt x="143336" y="18614"/>
                </a:lnTo>
                <a:lnTo>
                  <a:pt x="145197" y="20476"/>
                </a:lnTo>
                <a:lnTo>
                  <a:pt x="147059" y="22337"/>
                </a:lnTo>
                <a:lnTo>
                  <a:pt x="148920" y="24199"/>
                </a:lnTo>
                <a:lnTo>
                  <a:pt x="150782" y="26060"/>
                </a:lnTo>
                <a:lnTo>
                  <a:pt x="150782" y="27921"/>
                </a:lnTo>
                <a:lnTo>
                  <a:pt x="152643" y="29783"/>
                </a:lnTo>
                <a:lnTo>
                  <a:pt x="152643" y="31644"/>
                </a:lnTo>
                <a:lnTo>
                  <a:pt x="154505" y="33506"/>
                </a:lnTo>
                <a:lnTo>
                  <a:pt x="154505" y="35367"/>
                </a:lnTo>
                <a:lnTo>
                  <a:pt x="154505" y="37229"/>
                </a:lnTo>
                <a:lnTo>
                  <a:pt x="154505" y="39090"/>
                </a:lnTo>
              </a:path>
            </a:pathLst>
          </a:custGeom>
          <a:ln w="3723">
            <a:solidFill>
              <a:srgbClr val="E54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05834" y="1609638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154505" y="39090"/>
                </a:moveTo>
                <a:lnTo>
                  <a:pt x="154505" y="40952"/>
                </a:lnTo>
                <a:lnTo>
                  <a:pt x="154505" y="42813"/>
                </a:lnTo>
                <a:lnTo>
                  <a:pt x="154505" y="44675"/>
                </a:lnTo>
                <a:lnTo>
                  <a:pt x="152643" y="46536"/>
                </a:lnTo>
                <a:lnTo>
                  <a:pt x="152643" y="48398"/>
                </a:lnTo>
                <a:lnTo>
                  <a:pt x="150782" y="50259"/>
                </a:lnTo>
                <a:lnTo>
                  <a:pt x="150782" y="52121"/>
                </a:lnTo>
                <a:lnTo>
                  <a:pt x="148920" y="53982"/>
                </a:lnTo>
                <a:lnTo>
                  <a:pt x="147059" y="55843"/>
                </a:lnTo>
                <a:lnTo>
                  <a:pt x="145197" y="57705"/>
                </a:lnTo>
                <a:lnTo>
                  <a:pt x="143336" y="59566"/>
                </a:lnTo>
                <a:lnTo>
                  <a:pt x="141474" y="61428"/>
                </a:lnTo>
                <a:lnTo>
                  <a:pt x="139613" y="61428"/>
                </a:lnTo>
                <a:lnTo>
                  <a:pt x="137751" y="63289"/>
                </a:lnTo>
                <a:lnTo>
                  <a:pt x="135890" y="65151"/>
                </a:lnTo>
                <a:lnTo>
                  <a:pt x="134028" y="65151"/>
                </a:lnTo>
                <a:lnTo>
                  <a:pt x="132167" y="67012"/>
                </a:lnTo>
                <a:lnTo>
                  <a:pt x="130305" y="67012"/>
                </a:lnTo>
                <a:lnTo>
                  <a:pt x="128444" y="68874"/>
                </a:lnTo>
                <a:lnTo>
                  <a:pt x="126582" y="68874"/>
                </a:lnTo>
                <a:lnTo>
                  <a:pt x="124721" y="70735"/>
                </a:lnTo>
                <a:lnTo>
                  <a:pt x="122859" y="70735"/>
                </a:lnTo>
                <a:lnTo>
                  <a:pt x="120998" y="70735"/>
                </a:lnTo>
                <a:lnTo>
                  <a:pt x="119136" y="72597"/>
                </a:lnTo>
                <a:lnTo>
                  <a:pt x="117275" y="72597"/>
                </a:lnTo>
                <a:lnTo>
                  <a:pt x="115413" y="72597"/>
                </a:lnTo>
                <a:lnTo>
                  <a:pt x="113552" y="74458"/>
                </a:lnTo>
                <a:lnTo>
                  <a:pt x="111690" y="74458"/>
                </a:lnTo>
                <a:lnTo>
                  <a:pt x="109829" y="74458"/>
                </a:lnTo>
                <a:lnTo>
                  <a:pt x="107967" y="74458"/>
                </a:lnTo>
                <a:lnTo>
                  <a:pt x="106106" y="74458"/>
                </a:lnTo>
                <a:lnTo>
                  <a:pt x="104244" y="76320"/>
                </a:lnTo>
                <a:lnTo>
                  <a:pt x="94937" y="76320"/>
                </a:lnTo>
                <a:lnTo>
                  <a:pt x="93075" y="78181"/>
                </a:lnTo>
                <a:lnTo>
                  <a:pt x="61429" y="78181"/>
                </a:lnTo>
                <a:lnTo>
                  <a:pt x="59568" y="76320"/>
                </a:lnTo>
                <a:lnTo>
                  <a:pt x="50260" y="76320"/>
                </a:lnTo>
                <a:lnTo>
                  <a:pt x="48399" y="74458"/>
                </a:lnTo>
                <a:lnTo>
                  <a:pt x="46537" y="74458"/>
                </a:lnTo>
                <a:lnTo>
                  <a:pt x="44676" y="74458"/>
                </a:lnTo>
                <a:lnTo>
                  <a:pt x="42814" y="74458"/>
                </a:lnTo>
                <a:lnTo>
                  <a:pt x="40953" y="74458"/>
                </a:lnTo>
                <a:lnTo>
                  <a:pt x="39091" y="72597"/>
                </a:lnTo>
                <a:lnTo>
                  <a:pt x="37230" y="72597"/>
                </a:lnTo>
                <a:lnTo>
                  <a:pt x="35368" y="72597"/>
                </a:lnTo>
                <a:lnTo>
                  <a:pt x="33507" y="70735"/>
                </a:lnTo>
                <a:lnTo>
                  <a:pt x="31645" y="70735"/>
                </a:lnTo>
                <a:lnTo>
                  <a:pt x="29784" y="70735"/>
                </a:lnTo>
                <a:lnTo>
                  <a:pt x="27922" y="68874"/>
                </a:lnTo>
                <a:lnTo>
                  <a:pt x="26061" y="68874"/>
                </a:lnTo>
                <a:lnTo>
                  <a:pt x="24199" y="67012"/>
                </a:lnTo>
                <a:lnTo>
                  <a:pt x="22338" y="67012"/>
                </a:lnTo>
                <a:lnTo>
                  <a:pt x="20476" y="65151"/>
                </a:lnTo>
                <a:lnTo>
                  <a:pt x="18615" y="65151"/>
                </a:lnTo>
                <a:lnTo>
                  <a:pt x="16753" y="63289"/>
                </a:lnTo>
                <a:lnTo>
                  <a:pt x="14892" y="61428"/>
                </a:lnTo>
                <a:lnTo>
                  <a:pt x="13030" y="61428"/>
                </a:lnTo>
                <a:lnTo>
                  <a:pt x="11169" y="59566"/>
                </a:lnTo>
                <a:lnTo>
                  <a:pt x="9307" y="57705"/>
                </a:lnTo>
                <a:lnTo>
                  <a:pt x="7446" y="55843"/>
                </a:lnTo>
                <a:lnTo>
                  <a:pt x="5584" y="53982"/>
                </a:lnTo>
                <a:lnTo>
                  <a:pt x="3723" y="52121"/>
                </a:lnTo>
                <a:lnTo>
                  <a:pt x="3723" y="50259"/>
                </a:lnTo>
                <a:lnTo>
                  <a:pt x="1861" y="48398"/>
                </a:lnTo>
                <a:lnTo>
                  <a:pt x="1861" y="46536"/>
                </a:lnTo>
                <a:lnTo>
                  <a:pt x="0" y="44675"/>
                </a:lnTo>
                <a:lnTo>
                  <a:pt x="0" y="42813"/>
                </a:lnTo>
                <a:lnTo>
                  <a:pt x="0" y="40952"/>
                </a:lnTo>
                <a:lnTo>
                  <a:pt x="0" y="39090"/>
                </a:lnTo>
                <a:lnTo>
                  <a:pt x="0" y="37229"/>
                </a:lnTo>
                <a:lnTo>
                  <a:pt x="0" y="35367"/>
                </a:lnTo>
                <a:lnTo>
                  <a:pt x="0" y="33506"/>
                </a:lnTo>
                <a:lnTo>
                  <a:pt x="1861" y="31644"/>
                </a:lnTo>
                <a:lnTo>
                  <a:pt x="1861" y="29783"/>
                </a:lnTo>
                <a:lnTo>
                  <a:pt x="3723" y="27921"/>
                </a:lnTo>
                <a:lnTo>
                  <a:pt x="3723" y="26060"/>
                </a:lnTo>
                <a:lnTo>
                  <a:pt x="5584" y="24199"/>
                </a:lnTo>
                <a:lnTo>
                  <a:pt x="7446" y="22337"/>
                </a:lnTo>
                <a:lnTo>
                  <a:pt x="9307" y="20476"/>
                </a:lnTo>
                <a:lnTo>
                  <a:pt x="11169" y="18614"/>
                </a:lnTo>
                <a:lnTo>
                  <a:pt x="13030" y="16753"/>
                </a:lnTo>
                <a:lnTo>
                  <a:pt x="14892" y="16753"/>
                </a:lnTo>
                <a:lnTo>
                  <a:pt x="16753" y="14891"/>
                </a:lnTo>
                <a:lnTo>
                  <a:pt x="18615" y="13030"/>
                </a:lnTo>
                <a:lnTo>
                  <a:pt x="20476" y="13030"/>
                </a:lnTo>
                <a:lnTo>
                  <a:pt x="22338" y="11168"/>
                </a:lnTo>
                <a:lnTo>
                  <a:pt x="24199" y="11168"/>
                </a:lnTo>
                <a:lnTo>
                  <a:pt x="26061" y="9307"/>
                </a:lnTo>
                <a:lnTo>
                  <a:pt x="27922" y="9307"/>
                </a:lnTo>
                <a:lnTo>
                  <a:pt x="29784" y="7445"/>
                </a:lnTo>
                <a:lnTo>
                  <a:pt x="31645" y="7445"/>
                </a:lnTo>
                <a:lnTo>
                  <a:pt x="33507" y="7445"/>
                </a:lnTo>
                <a:lnTo>
                  <a:pt x="35368" y="5584"/>
                </a:lnTo>
                <a:lnTo>
                  <a:pt x="37230" y="5584"/>
                </a:lnTo>
                <a:lnTo>
                  <a:pt x="39091" y="5584"/>
                </a:lnTo>
                <a:lnTo>
                  <a:pt x="40953" y="3722"/>
                </a:lnTo>
                <a:lnTo>
                  <a:pt x="42814" y="3722"/>
                </a:lnTo>
                <a:lnTo>
                  <a:pt x="44676" y="3722"/>
                </a:lnTo>
                <a:lnTo>
                  <a:pt x="46537" y="3722"/>
                </a:lnTo>
                <a:lnTo>
                  <a:pt x="48399" y="3722"/>
                </a:lnTo>
                <a:lnTo>
                  <a:pt x="50260" y="1861"/>
                </a:lnTo>
                <a:lnTo>
                  <a:pt x="59568" y="1861"/>
                </a:lnTo>
                <a:lnTo>
                  <a:pt x="61429" y="0"/>
                </a:lnTo>
                <a:lnTo>
                  <a:pt x="93075" y="0"/>
                </a:lnTo>
                <a:lnTo>
                  <a:pt x="94937" y="1861"/>
                </a:lnTo>
                <a:lnTo>
                  <a:pt x="104244" y="1861"/>
                </a:lnTo>
                <a:lnTo>
                  <a:pt x="106106" y="3722"/>
                </a:lnTo>
                <a:lnTo>
                  <a:pt x="107967" y="3722"/>
                </a:lnTo>
                <a:lnTo>
                  <a:pt x="109829" y="3722"/>
                </a:lnTo>
                <a:lnTo>
                  <a:pt x="111690" y="3722"/>
                </a:lnTo>
                <a:lnTo>
                  <a:pt x="113552" y="3722"/>
                </a:lnTo>
                <a:lnTo>
                  <a:pt x="115413" y="5584"/>
                </a:lnTo>
                <a:lnTo>
                  <a:pt x="117275" y="5584"/>
                </a:lnTo>
                <a:lnTo>
                  <a:pt x="119136" y="5584"/>
                </a:lnTo>
                <a:lnTo>
                  <a:pt x="120998" y="7445"/>
                </a:lnTo>
                <a:lnTo>
                  <a:pt x="122859" y="7445"/>
                </a:lnTo>
                <a:lnTo>
                  <a:pt x="124721" y="7445"/>
                </a:lnTo>
                <a:lnTo>
                  <a:pt x="126582" y="9307"/>
                </a:lnTo>
                <a:lnTo>
                  <a:pt x="128444" y="9307"/>
                </a:lnTo>
                <a:lnTo>
                  <a:pt x="130305" y="11168"/>
                </a:lnTo>
                <a:lnTo>
                  <a:pt x="132167" y="11168"/>
                </a:lnTo>
                <a:lnTo>
                  <a:pt x="134028" y="13030"/>
                </a:lnTo>
                <a:lnTo>
                  <a:pt x="135890" y="13030"/>
                </a:lnTo>
                <a:lnTo>
                  <a:pt x="137751" y="14891"/>
                </a:lnTo>
                <a:lnTo>
                  <a:pt x="139613" y="16753"/>
                </a:lnTo>
                <a:lnTo>
                  <a:pt x="141474" y="16753"/>
                </a:lnTo>
                <a:lnTo>
                  <a:pt x="143336" y="18614"/>
                </a:lnTo>
                <a:lnTo>
                  <a:pt x="145197" y="20476"/>
                </a:lnTo>
                <a:lnTo>
                  <a:pt x="147059" y="22337"/>
                </a:lnTo>
                <a:lnTo>
                  <a:pt x="148920" y="24199"/>
                </a:lnTo>
                <a:lnTo>
                  <a:pt x="150782" y="26060"/>
                </a:lnTo>
                <a:lnTo>
                  <a:pt x="150782" y="27921"/>
                </a:lnTo>
                <a:lnTo>
                  <a:pt x="152643" y="29783"/>
                </a:lnTo>
                <a:lnTo>
                  <a:pt x="152643" y="31644"/>
                </a:lnTo>
                <a:lnTo>
                  <a:pt x="154505" y="33506"/>
                </a:lnTo>
                <a:lnTo>
                  <a:pt x="154505" y="35367"/>
                </a:lnTo>
                <a:lnTo>
                  <a:pt x="154505" y="37229"/>
                </a:lnTo>
                <a:lnTo>
                  <a:pt x="154505" y="39090"/>
                </a:lnTo>
              </a:path>
            </a:pathLst>
          </a:custGeom>
          <a:ln w="3723">
            <a:solidFill>
              <a:srgbClr val="FFA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05834" y="1679126"/>
            <a:ext cx="67209" cy="18085"/>
          </a:xfrm>
          <a:custGeom>
            <a:avLst/>
            <a:gdLst/>
            <a:ahLst/>
            <a:cxnLst/>
            <a:rect l="l" t="t" r="r" b="b"/>
            <a:pathLst>
              <a:path w="147766" h="35367">
                <a:moveTo>
                  <a:pt x="46537" y="2792"/>
                </a:moveTo>
                <a:lnTo>
                  <a:pt x="46537" y="4188"/>
                </a:lnTo>
                <a:lnTo>
                  <a:pt x="48287" y="4188"/>
                </a:lnTo>
                <a:lnTo>
                  <a:pt x="48287" y="7687"/>
                </a:lnTo>
                <a:lnTo>
                  <a:pt x="50037" y="7687"/>
                </a:lnTo>
                <a:lnTo>
                  <a:pt x="50037" y="2438"/>
                </a:lnTo>
                <a:lnTo>
                  <a:pt x="51768" y="5938"/>
                </a:lnTo>
                <a:lnTo>
                  <a:pt x="53518" y="14668"/>
                </a:lnTo>
                <a:lnTo>
                  <a:pt x="55268" y="19899"/>
                </a:lnTo>
                <a:lnTo>
                  <a:pt x="57018" y="19899"/>
                </a:lnTo>
                <a:lnTo>
                  <a:pt x="57018" y="18149"/>
                </a:lnTo>
                <a:lnTo>
                  <a:pt x="60499" y="18149"/>
                </a:lnTo>
                <a:lnTo>
                  <a:pt x="57018" y="14668"/>
                </a:lnTo>
                <a:lnTo>
                  <a:pt x="53518" y="5938"/>
                </a:lnTo>
                <a:lnTo>
                  <a:pt x="51768" y="2438"/>
                </a:lnTo>
                <a:lnTo>
                  <a:pt x="55845" y="0"/>
                </a:lnTo>
                <a:lnTo>
                  <a:pt x="50037" y="1451"/>
                </a:lnTo>
                <a:lnTo>
                  <a:pt x="48399" y="1861"/>
                </a:lnTo>
                <a:lnTo>
                  <a:pt x="46537" y="2792"/>
                </a:lnTo>
                <a:close/>
              </a:path>
              <a:path w="147766" h="35367">
                <a:moveTo>
                  <a:pt x="51768" y="2438"/>
                </a:moveTo>
                <a:lnTo>
                  <a:pt x="53518" y="5938"/>
                </a:lnTo>
                <a:lnTo>
                  <a:pt x="57018" y="14668"/>
                </a:lnTo>
                <a:lnTo>
                  <a:pt x="60499" y="18149"/>
                </a:lnTo>
                <a:lnTo>
                  <a:pt x="60499" y="16399"/>
                </a:lnTo>
                <a:lnTo>
                  <a:pt x="62248" y="16399"/>
                </a:lnTo>
                <a:lnTo>
                  <a:pt x="60499" y="12918"/>
                </a:lnTo>
                <a:lnTo>
                  <a:pt x="57018" y="12918"/>
                </a:lnTo>
                <a:lnTo>
                  <a:pt x="60499" y="11168"/>
                </a:lnTo>
                <a:lnTo>
                  <a:pt x="62248" y="9418"/>
                </a:lnTo>
                <a:lnTo>
                  <a:pt x="63998" y="7687"/>
                </a:lnTo>
                <a:lnTo>
                  <a:pt x="67479" y="7687"/>
                </a:lnTo>
                <a:lnTo>
                  <a:pt x="67479" y="5938"/>
                </a:lnTo>
                <a:lnTo>
                  <a:pt x="69229" y="4830"/>
                </a:lnTo>
                <a:lnTo>
                  <a:pt x="70737" y="5584"/>
                </a:lnTo>
                <a:lnTo>
                  <a:pt x="67014" y="3722"/>
                </a:lnTo>
                <a:lnTo>
                  <a:pt x="55845" y="0"/>
                </a:lnTo>
                <a:lnTo>
                  <a:pt x="51768" y="2438"/>
                </a:lnTo>
                <a:close/>
              </a:path>
              <a:path w="147766" h="35367">
                <a:moveTo>
                  <a:pt x="72710" y="7687"/>
                </a:moveTo>
                <a:lnTo>
                  <a:pt x="72710" y="5938"/>
                </a:lnTo>
                <a:lnTo>
                  <a:pt x="74460" y="5938"/>
                </a:lnTo>
                <a:lnTo>
                  <a:pt x="74460" y="5584"/>
                </a:lnTo>
                <a:lnTo>
                  <a:pt x="70737" y="5584"/>
                </a:lnTo>
                <a:lnTo>
                  <a:pt x="69229" y="4830"/>
                </a:lnTo>
                <a:lnTo>
                  <a:pt x="67479" y="5938"/>
                </a:lnTo>
                <a:lnTo>
                  <a:pt x="67479" y="7687"/>
                </a:lnTo>
                <a:lnTo>
                  <a:pt x="63998" y="7687"/>
                </a:lnTo>
                <a:lnTo>
                  <a:pt x="62248" y="9418"/>
                </a:lnTo>
                <a:lnTo>
                  <a:pt x="62248" y="16399"/>
                </a:lnTo>
                <a:lnTo>
                  <a:pt x="62248" y="14668"/>
                </a:lnTo>
                <a:lnTo>
                  <a:pt x="63998" y="14668"/>
                </a:lnTo>
                <a:lnTo>
                  <a:pt x="63998" y="9418"/>
                </a:lnTo>
                <a:lnTo>
                  <a:pt x="67479" y="12918"/>
                </a:lnTo>
                <a:lnTo>
                  <a:pt x="67479" y="11168"/>
                </a:lnTo>
                <a:lnTo>
                  <a:pt x="69229" y="11168"/>
                </a:lnTo>
                <a:lnTo>
                  <a:pt x="69229" y="5938"/>
                </a:lnTo>
                <a:lnTo>
                  <a:pt x="70979" y="9418"/>
                </a:lnTo>
                <a:lnTo>
                  <a:pt x="70979" y="7687"/>
                </a:lnTo>
                <a:lnTo>
                  <a:pt x="72710" y="7687"/>
                </a:lnTo>
                <a:close/>
              </a:path>
              <a:path w="147766" h="35367">
                <a:moveTo>
                  <a:pt x="60499" y="11168"/>
                </a:moveTo>
                <a:lnTo>
                  <a:pt x="57018" y="12918"/>
                </a:lnTo>
                <a:lnTo>
                  <a:pt x="60499" y="12918"/>
                </a:lnTo>
                <a:lnTo>
                  <a:pt x="62248" y="16399"/>
                </a:lnTo>
                <a:lnTo>
                  <a:pt x="62248" y="9418"/>
                </a:lnTo>
                <a:lnTo>
                  <a:pt x="60499" y="11168"/>
                </a:lnTo>
                <a:close/>
              </a:path>
              <a:path w="147766" h="35367">
                <a:moveTo>
                  <a:pt x="69229" y="5938"/>
                </a:moveTo>
                <a:lnTo>
                  <a:pt x="69229" y="11168"/>
                </a:lnTo>
                <a:lnTo>
                  <a:pt x="69229" y="9418"/>
                </a:lnTo>
                <a:lnTo>
                  <a:pt x="70979" y="9418"/>
                </a:lnTo>
                <a:lnTo>
                  <a:pt x="69229" y="5938"/>
                </a:lnTo>
                <a:close/>
              </a:path>
              <a:path w="147766" h="35367">
                <a:moveTo>
                  <a:pt x="63998" y="9418"/>
                </a:moveTo>
                <a:lnTo>
                  <a:pt x="63998" y="14668"/>
                </a:lnTo>
                <a:lnTo>
                  <a:pt x="63998" y="12918"/>
                </a:lnTo>
                <a:lnTo>
                  <a:pt x="67479" y="12918"/>
                </a:lnTo>
                <a:lnTo>
                  <a:pt x="63998" y="9418"/>
                </a:lnTo>
                <a:close/>
              </a:path>
              <a:path w="147766" h="35367">
                <a:moveTo>
                  <a:pt x="55268" y="21648"/>
                </a:moveTo>
                <a:lnTo>
                  <a:pt x="55268" y="19899"/>
                </a:lnTo>
                <a:lnTo>
                  <a:pt x="53518" y="14668"/>
                </a:lnTo>
                <a:lnTo>
                  <a:pt x="51768" y="5938"/>
                </a:lnTo>
                <a:lnTo>
                  <a:pt x="50037" y="2438"/>
                </a:lnTo>
                <a:lnTo>
                  <a:pt x="50037" y="21648"/>
                </a:lnTo>
                <a:lnTo>
                  <a:pt x="55268" y="21648"/>
                </a:lnTo>
                <a:close/>
              </a:path>
              <a:path w="147766" h="35367">
                <a:moveTo>
                  <a:pt x="135536" y="707"/>
                </a:moveTo>
                <a:lnTo>
                  <a:pt x="135536" y="301"/>
                </a:lnTo>
                <a:lnTo>
                  <a:pt x="134028" y="0"/>
                </a:lnTo>
                <a:lnTo>
                  <a:pt x="122859" y="0"/>
                </a:lnTo>
                <a:lnTo>
                  <a:pt x="115413" y="1861"/>
                </a:lnTo>
                <a:lnTo>
                  <a:pt x="112863" y="21648"/>
                </a:lnTo>
                <a:lnTo>
                  <a:pt x="111113" y="21648"/>
                </a:lnTo>
                <a:lnTo>
                  <a:pt x="111113" y="19899"/>
                </a:lnTo>
                <a:lnTo>
                  <a:pt x="109363" y="16399"/>
                </a:lnTo>
                <a:lnTo>
                  <a:pt x="107613" y="16399"/>
                </a:lnTo>
                <a:lnTo>
                  <a:pt x="107613" y="14668"/>
                </a:lnTo>
                <a:lnTo>
                  <a:pt x="104132" y="14668"/>
                </a:lnTo>
                <a:lnTo>
                  <a:pt x="104132" y="11168"/>
                </a:lnTo>
                <a:lnTo>
                  <a:pt x="102383" y="9418"/>
                </a:lnTo>
                <a:lnTo>
                  <a:pt x="100633" y="7687"/>
                </a:lnTo>
                <a:lnTo>
                  <a:pt x="98902" y="7687"/>
                </a:lnTo>
                <a:lnTo>
                  <a:pt x="98902" y="5058"/>
                </a:lnTo>
                <a:lnTo>
                  <a:pt x="96798" y="5584"/>
                </a:lnTo>
                <a:lnTo>
                  <a:pt x="95402" y="5584"/>
                </a:lnTo>
                <a:lnTo>
                  <a:pt x="95402" y="9418"/>
                </a:lnTo>
                <a:lnTo>
                  <a:pt x="97152" y="9418"/>
                </a:lnTo>
                <a:lnTo>
                  <a:pt x="97152" y="11168"/>
                </a:lnTo>
                <a:lnTo>
                  <a:pt x="98902" y="11168"/>
                </a:lnTo>
                <a:lnTo>
                  <a:pt x="98902" y="12918"/>
                </a:lnTo>
                <a:lnTo>
                  <a:pt x="100633" y="12918"/>
                </a:lnTo>
                <a:lnTo>
                  <a:pt x="100633" y="9418"/>
                </a:lnTo>
                <a:lnTo>
                  <a:pt x="102383" y="11168"/>
                </a:lnTo>
                <a:lnTo>
                  <a:pt x="104132" y="16399"/>
                </a:lnTo>
                <a:lnTo>
                  <a:pt x="104132" y="18149"/>
                </a:lnTo>
                <a:lnTo>
                  <a:pt x="105882" y="18149"/>
                </a:lnTo>
                <a:lnTo>
                  <a:pt x="105882" y="19899"/>
                </a:lnTo>
                <a:lnTo>
                  <a:pt x="107613" y="19899"/>
                </a:lnTo>
                <a:lnTo>
                  <a:pt x="107613" y="21648"/>
                </a:lnTo>
                <a:lnTo>
                  <a:pt x="109363" y="21648"/>
                </a:lnTo>
                <a:lnTo>
                  <a:pt x="109363" y="19899"/>
                </a:lnTo>
                <a:lnTo>
                  <a:pt x="111113" y="25129"/>
                </a:lnTo>
                <a:lnTo>
                  <a:pt x="114594" y="25129"/>
                </a:lnTo>
                <a:lnTo>
                  <a:pt x="132055" y="27921"/>
                </a:lnTo>
                <a:lnTo>
                  <a:pt x="126824" y="707"/>
                </a:lnTo>
                <a:lnTo>
                  <a:pt x="132055" y="707"/>
                </a:lnTo>
                <a:lnTo>
                  <a:pt x="132055" y="2438"/>
                </a:lnTo>
                <a:lnTo>
                  <a:pt x="133805" y="25129"/>
                </a:lnTo>
                <a:lnTo>
                  <a:pt x="135536" y="25129"/>
                </a:lnTo>
                <a:lnTo>
                  <a:pt x="135536" y="2438"/>
                </a:lnTo>
                <a:lnTo>
                  <a:pt x="137286" y="11168"/>
                </a:lnTo>
                <a:lnTo>
                  <a:pt x="135536" y="707"/>
                </a:lnTo>
                <a:close/>
              </a:path>
              <a:path w="147766" h="35367">
                <a:moveTo>
                  <a:pt x="104244" y="3722"/>
                </a:moveTo>
                <a:lnTo>
                  <a:pt x="98902" y="5058"/>
                </a:lnTo>
                <a:lnTo>
                  <a:pt x="98902" y="7687"/>
                </a:lnTo>
                <a:lnTo>
                  <a:pt x="100633" y="7687"/>
                </a:lnTo>
                <a:lnTo>
                  <a:pt x="102383" y="9418"/>
                </a:lnTo>
                <a:lnTo>
                  <a:pt x="104132" y="11168"/>
                </a:lnTo>
                <a:lnTo>
                  <a:pt x="104132" y="14668"/>
                </a:lnTo>
                <a:lnTo>
                  <a:pt x="107613" y="14668"/>
                </a:lnTo>
                <a:lnTo>
                  <a:pt x="107613" y="16399"/>
                </a:lnTo>
                <a:lnTo>
                  <a:pt x="109363" y="16399"/>
                </a:lnTo>
                <a:lnTo>
                  <a:pt x="111113" y="19899"/>
                </a:lnTo>
                <a:lnTo>
                  <a:pt x="111113" y="21648"/>
                </a:lnTo>
                <a:lnTo>
                  <a:pt x="112863" y="21648"/>
                </a:lnTo>
                <a:lnTo>
                  <a:pt x="115413" y="1861"/>
                </a:lnTo>
                <a:lnTo>
                  <a:pt x="104244" y="3722"/>
                </a:lnTo>
                <a:close/>
              </a:path>
              <a:path w="147766" h="35367">
                <a:moveTo>
                  <a:pt x="114594" y="27921"/>
                </a:moveTo>
                <a:lnTo>
                  <a:pt x="132055" y="27921"/>
                </a:lnTo>
                <a:lnTo>
                  <a:pt x="114594" y="25129"/>
                </a:lnTo>
                <a:lnTo>
                  <a:pt x="111113" y="25129"/>
                </a:lnTo>
                <a:lnTo>
                  <a:pt x="111113" y="27921"/>
                </a:lnTo>
                <a:lnTo>
                  <a:pt x="114594" y="27921"/>
                </a:lnTo>
                <a:close/>
              </a:path>
              <a:path w="147766" h="35367">
                <a:moveTo>
                  <a:pt x="137286" y="12918"/>
                </a:moveTo>
                <a:lnTo>
                  <a:pt x="135536" y="11168"/>
                </a:lnTo>
                <a:lnTo>
                  <a:pt x="135536" y="12918"/>
                </a:lnTo>
                <a:lnTo>
                  <a:pt x="137286" y="27921"/>
                </a:lnTo>
                <a:lnTo>
                  <a:pt x="137286" y="12918"/>
                </a:lnTo>
                <a:close/>
              </a:path>
              <a:path w="147766" h="35367">
                <a:moveTo>
                  <a:pt x="139036" y="2438"/>
                </a:moveTo>
                <a:lnTo>
                  <a:pt x="137565" y="707"/>
                </a:lnTo>
                <a:lnTo>
                  <a:pt x="135536" y="707"/>
                </a:lnTo>
                <a:lnTo>
                  <a:pt x="137286" y="11168"/>
                </a:lnTo>
                <a:lnTo>
                  <a:pt x="135536" y="2438"/>
                </a:lnTo>
                <a:lnTo>
                  <a:pt x="135536" y="25129"/>
                </a:lnTo>
                <a:lnTo>
                  <a:pt x="133805" y="25129"/>
                </a:lnTo>
                <a:lnTo>
                  <a:pt x="132055" y="2438"/>
                </a:lnTo>
                <a:lnTo>
                  <a:pt x="132055" y="707"/>
                </a:lnTo>
                <a:lnTo>
                  <a:pt x="126824" y="707"/>
                </a:lnTo>
                <a:lnTo>
                  <a:pt x="132055" y="27921"/>
                </a:lnTo>
                <a:lnTo>
                  <a:pt x="132055" y="26879"/>
                </a:lnTo>
                <a:lnTo>
                  <a:pt x="133805" y="26879"/>
                </a:lnTo>
                <a:lnTo>
                  <a:pt x="137286" y="27921"/>
                </a:lnTo>
                <a:lnTo>
                  <a:pt x="135536" y="12918"/>
                </a:lnTo>
                <a:lnTo>
                  <a:pt x="135536" y="11168"/>
                </a:lnTo>
                <a:lnTo>
                  <a:pt x="137286" y="12918"/>
                </a:lnTo>
                <a:lnTo>
                  <a:pt x="137286" y="26879"/>
                </a:lnTo>
                <a:lnTo>
                  <a:pt x="139036" y="26879"/>
                </a:lnTo>
                <a:lnTo>
                  <a:pt x="139036" y="19899"/>
                </a:lnTo>
                <a:lnTo>
                  <a:pt x="140786" y="19899"/>
                </a:lnTo>
                <a:lnTo>
                  <a:pt x="140786" y="11168"/>
                </a:lnTo>
                <a:lnTo>
                  <a:pt x="139036" y="11168"/>
                </a:lnTo>
                <a:lnTo>
                  <a:pt x="139036" y="7687"/>
                </a:lnTo>
                <a:lnTo>
                  <a:pt x="140786" y="7687"/>
                </a:lnTo>
                <a:lnTo>
                  <a:pt x="140786" y="2438"/>
                </a:lnTo>
                <a:lnTo>
                  <a:pt x="139036" y="2438"/>
                </a:lnTo>
                <a:close/>
              </a:path>
              <a:path w="147766" h="35367">
                <a:moveTo>
                  <a:pt x="132055" y="26879"/>
                </a:moveTo>
                <a:lnTo>
                  <a:pt x="132055" y="27921"/>
                </a:lnTo>
                <a:lnTo>
                  <a:pt x="137286" y="27921"/>
                </a:lnTo>
                <a:lnTo>
                  <a:pt x="133805" y="26879"/>
                </a:lnTo>
                <a:lnTo>
                  <a:pt x="132055" y="26879"/>
                </a:lnTo>
                <a:close/>
              </a:path>
              <a:path w="147766" h="35367">
                <a:moveTo>
                  <a:pt x="109363" y="21648"/>
                </a:moveTo>
                <a:lnTo>
                  <a:pt x="109363" y="25129"/>
                </a:lnTo>
                <a:lnTo>
                  <a:pt x="111113" y="25129"/>
                </a:lnTo>
                <a:lnTo>
                  <a:pt x="109363" y="19899"/>
                </a:lnTo>
                <a:lnTo>
                  <a:pt x="109363" y="21648"/>
                </a:lnTo>
                <a:close/>
              </a:path>
              <a:path w="147766" h="35367">
                <a:moveTo>
                  <a:pt x="104132" y="16399"/>
                </a:moveTo>
                <a:lnTo>
                  <a:pt x="102383" y="11168"/>
                </a:lnTo>
                <a:lnTo>
                  <a:pt x="100633" y="9418"/>
                </a:lnTo>
                <a:lnTo>
                  <a:pt x="100633" y="16399"/>
                </a:lnTo>
                <a:lnTo>
                  <a:pt x="104132" y="16399"/>
                </a:lnTo>
                <a:close/>
              </a:path>
              <a:path w="147766" h="35367">
                <a:moveTo>
                  <a:pt x="27345" y="7687"/>
                </a:moveTo>
                <a:lnTo>
                  <a:pt x="27345" y="2910"/>
                </a:lnTo>
                <a:lnTo>
                  <a:pt x="24199" y="1861"/>
                </a:lnTo>
                <a:lnTo>
                  <a:pt x="23846" y="1861"/>
                </a:lnTo>
                <a:lnTo>
                  <a:pt x="22114" y="2438"/>
                </a:lnTo>
                <a:lnTo>
                  <a:pt x="22114" y="7687"/>
                </a:lnTo>
                <a:lnTo>
                  <a:pt x="2904" y="7687"/>
                </a:lnTo>
                <a:lnTo>
                  <a:pt x="1861" y="9307"/>
                </a:lnTo>
                <a:lnTo>
                  <a:pt x="930" y="11168"/>
                </a:lnTo>
                <a:lnTo>
                  <a:pt x="1172" y="11168"/>
                </a:lnTo>
                <a:lnTo>
                  <a:pt x="1172" y="12918"/>
                </a:lnTo>
                <a:lnTo>
                  <a:pt x="6403" y="12918"/>
                </a:lnTo>
                <a:lnTo>
                  <a:pt x="6403" y="11168"/>
                </a:lnTo>
                <a:lnTo>
                  <a:pt x="23846" y="11168"/>
                </a:lnTo>
                <a:lnTo>
                  <a:pt x="23846" y="2438"/>
                </a:lnTo>
                <a:lnTo>
                  <a:pt x="25595" y="9418"/>
                </a:lnTo>
                <a:lnTo>
                  <a:pt x="25595" y="7687"/>
                </a:lnTo>
                <a:lnTo>
                  <a:pt x="27345" y="7687"/>
                </a:lnTo>
                <a:close/>
              </a:path>
              <a:path w="147766" h="35367">
                <a:moveTo>
                  <a:pt x="7446" y="3722"/>
                </a:moveTo>
                <a:lnTo>
                  <a:pt x="3723" y="5584"/>
                </a:lnTo>
                <a:lnTo>
                  <a:pt x="2904" y="7222"/>
                </a:lnTo>
                <a:lnTo>
                  <a:pt x="1861" y="9307"/>
                </a:lnTo>
                <a:lnTo>
                  <a:pt x="2904" y="7687"/>
                </a:lnTo>
                <a:lnTo>
                  <a:pt x="22114" y="7687"/>
                </a:lnTo>
                <a:lnTo>
                  <a:pt x="22114" y="2438"/>
                </a:lnTo>
                <a:lnTo>
                  <a:pt x="23846" y="1861"/>
                </a:lnTo>
                <a:lnTo>
                  <a:pt x="13030" y="1861"/>
                </a:lnTo>
                <a:lnTo>
                  <a:pt x="7446" y="3722"/>
                </a:lnTo>
                <a:close/>
              </a:path>
              <a:path w="147766" h="35367">
                <a:moveTo>
                  <a:pt x="23846" y="2438"/>
                </a:moveTo>
                <a:lnTo>
                  <a:pt x="23846" y="11168"/>
                </a:lnTo>
                <a:lnTo>
                  <a:pt x="23846" y="9418"/>
                </a:lnTo>
                <a:lnTo>
                  <a:pt x="25595" y="9418"/>
                </a:lnTo>
                <a:lnTo>
                  <a:pt x="23846" y="2438"/>
                </a:lnTo>
                <a:close/>
              </a:path>
              <a:path w="147766" h="35367">
                <a:moveTo>
                  <a:pt x="142517" y="26879"/>
                </a:moveTo>
                <a:lnTo>
                  <a:pt x="142517" y="27921"/>
                </a:lnTo>
                <a:lnTo>
                  <a:pt x="147766" y="27921"/>
                </a:lnTo>
                <a:lnTo>
                  <a:pt x="147766" y="26879"/>
                </a:lnTo>
                <a:lnTo>
                  <a:pt x="142517" y="26879"/>
                </a:lnTo>
                <a:close/>
              </a:path>
              <a:path w="147766" h="35367">
                <a:moveTo>
                  <a:pt x="60499" y="26879"/>
                </a:moveTo>
                <a:lnTo>
                  <a:pt x="60499" y="30360"/>
                </a:lnTo>
                <a:lnTo>
                  <a:pt x="67479" y="30360"/>
                </a:lnTo>
                <a:lnTo>
                  <a:pt x="67479" y="28629"/>
                </a:lnTo>
                <a:lnTo>
                  <a:pt x="65729" y="28629"/>
                </a:lnTo>
                <a:lnTo>
                  <a:pt x="65729" y="26879"/>
                </a:lnTo>
                <a:lnTo>
                  <a:pt x="63998" y="26879"/>
                </a:lnTo>
                <a:lnTo>
                  <a:pt x="63998" y="25129"/>
                </a:lnTo>
                <a:lnTo>
                  <a:pt x="62248" y="25129"/>
                </a:lnTo>
                <a:lnTo>
                  <a:pt x="62248" y="26879"/>
                </a:lnTo>
                <a:lnTo>
                  <a:pt x="60499" y="26879"/>
                </a:lnTo>
                <a:close/>
              </a:path>
              <a:path w="147766" h="35367">
                <a:moveTo>
                  <a:pt x="79691" y="25129"/>
                </a:moveTo>
                <a:lnTo>
                  <a:pt x="77960" y="25129"/>
                </a:lnTo>
                <a:lnTo>
                  <a:pt x="77960" y="28629"/>
                </a:lnTo>
                <a:lnTo>
                  <a:pt x="76210" y="28629"/>
                </a:lnTo>
                <a:lnTo>
                  <a:pt x="76210" y="33859"/>
                </a:lnTo>
                <a:lnTo>
                  <a:pt x="74460" y="33859"/>
                </a:lnTo>
                <a:lnTo>
                  <a:pt x="74460" y="35367"/>
                </a:lnTo>
                <a:lnTo>
                  <a:pt x="80044" y="35367"/>
                </a:lnTo>
                <a:lnTo>
                  <a:pt x="93075" y="31644"/>
                </a:lnTo>
                <a:lnTo>
                  <a:pt x="90171" y="32474"/>
                </a:lnTo>
                <a:lnTo>
                  <a:pt x="88421" y="32110"/>
                </a:lnTo>
                <a:lnTo>
                  <a:pt x="84940" y="30360"/>
                </a:lnTo>
                <a:lnTo>
                  <a:pt x="88421" y="30360"/>
                </a:lnTo>
                <a:lnTo>
                  <a:pt x="90171" y="26879"/>
                </a:lnTo>
                <a:lnTo>
                  <a:pt x="86671" y="26879"/>
                </a:lnTo>
                <a:lnTo>
                  <a:pt x="86671" y="25129"/>
                </a:lnTo>
                <a:lnTo>
                  <a:pt x="84940" y="25129"/>
                </a:lnTo>
                <a:lnTo>
                  <a:pt x="84940" y="28629"/>
                </a:lnTo>
                <a:lnTo>
                  <a:pt x="81441" y="28629"/>
                </a:lnTo>
                <a:lnTo>
                  <a:pt x="81441" y="30360"/>
                </a:lnTo>
                <a:lnTo>
                  <a:pt x="79691" y="30360"/>
                </a:lnTo>
                <a:lnTo>
                  <a:pt x="79691" y="25129"/>
                </a:lnTo>
                <a:close/>
              </a:path>
              <a:path w="147766" h="35367">
                <a:moveTo>
                  <a:pt x="90171" y="32110"/>
                </a:moveTo>
                <a:lnTo>
                  <a:pt x="88421" y="30360"/>
                </a:lnTo>
                <a:lnTo>
                  <a:pt x="84940" y="30360"/>
                </a:lnTo>
                <a:lnTo>
                  <a:pt x="88421" y="32110"/>
                </a:lnTo>
                <a:lnTo>
                  <a:pt x="90171" y="32474"/>
                </a:lnTo>
                <a:lnTo>
                  <a:pt x="93075" y="31644"/>
                </a:lnTo>
                <a:lnTo>
                  <a:pt x="93652" y="30360"/>
                </a:lnTo>
                <a:lnTo>
                  <a:pt x="91921" y="30360"/>
                </a:lnTo>
                <a:lnTo>
                  <a:pt x="91921" y="28629"/>
                </a:lnTo>
                <a:lnTo>
                  <a:pt x="90171" y="28629"/>
                </a:lnTo>
                <a:lnTo>
                  <a:pt x="90171" y="26879"/>
                </a:lnTo>
                <a:lnTo>
                  <a:pt x="88421" y="30360"/>
                </a:lnTo>
                <a:lnTo>
                  <a:pt x="90171" y="32110"/>
                </a:lnTo>
                <a:close/>
              </a:path>
              <a:path w="147766" h="35367">
                <a:moveTo>
                  <a:pt x="79691" y="25129"/>
                </a:moveTo>
                <a:lnTo>
                  <a:pt x="79691" y="30360"/>
                </a:lnTo>
                <a:lnTo>
                  <a:pt x="81441" y="30360"/>
                </a:lnTo>
                <a:lnTo>
                  <a:pt x="81441" y="28629"/>
                </a:lnTo>
                <a:lnTo>
                  <a:pt x="84940" y="28629"/>
                </a:lnTo>
                <a:lnTo>
                  <a:pt x="84940" y="23379"/>
                </a:lnTo>
                <a:lnTo>
                  <a:pt x="79691" y="23379"/>
                </a:lnTo>
                <a:lnTo>
                  <a:pt x="79691" y="25129"/>
                </a:lnTo>
                <a:close/>
              </a:path>
              <a:path w="147766" h="35367">
                <a:moveTo>
                  <a:pt x="6403" y="23037"/>
                </a:moveTo>
                <a:lnTo>
                  <a:pt x="6403" y="18149"/>
                </a:lnTo>
                <a:lnTo>
                  <a:pt x="1172" y="18149"/>
                </a:lnTo>
                <a:lnTo>
                  <a:pt x="1172" y="19899"/>
                </a:lnTo>
                <a:lnTo>
                  <a:pt x="0" y="20476"/>
                </a:lnTo>
                <a:lnTo>
                  <a:pt x="6403" y="23037"/>
                </a:lnTo>
                <a:close/>
              </a:path>
              <a:path w="147766" h="35367">
                <a:moveTo>
                  <a:pt x="86671" y="14668"/>
                </a:moveTo>
                <a:lnTo>
                  <a:pt x="84940" y="14668"/>
                </a:lnTo>
                <a:lnTo>
                  <a:pt x="84940" y="11168"/>
                </a:lnTo>
                <a:lnTo>
                  <a:pt x="81441" y="11168"/>
                </a:lnTo>
                <a:lnTo>
                  <a:pt x="81441" y="12918"/>
                </a:lnTo>
                <a:lnTo>
                  <a:pt x="79691" y="12918"/>
                </a:lnTo>
                <a:lnTo>
                  <a:pt x="79691" y="14668"/>
                </a:lnTo>
                <a:lnTo>
                  <a:pt x="81441" y="14668"/>
                </a:lnTo>
                <a:lnTo>
                  <a:pt x="81441" y="16399"/>
                </a:lnTo>
                <a:lnTo>
                  <a:pt x="86671" y="16399"/>
                </a:lnTo>
                <a:lnTo>
                  <a:pt x="86671" y="14668"/>
                </a:lnTo>
                <a:close/>
              </a:path>
              <a:path w="147766" h="35367">
                <a:moveTo>
                  <a:pt x="39557" y="4188"/>
                </a:moveTo>
                <a:lnTo>
                  <a:pt x="34326" y="4188"/>
                </a:lnTo>
                <a:lnTo>
                  <a:pt x="34326" y="5938"/>
                </a:lnTo>
                <a:lnTo>
                  <a:pt x="32576" y="5938"/>
                </a:lnTo>
                <a:lnTo>
                  <a:pt x="32576" y="7687"/>
                </a:lnTo>
                <a:lnTo>
                  <a:pt x="34326" y="7687"/>
                </a:lnTo>
                <a:lnTo>
                  <a:pt x="34326" y="9418"/>
                </a:lnTo>
                <a:lnTo>
                  <a:pt x="39557" y="9418"/>
                </a:lnTo>
                <a:lnTo>
                  <a:pt x="39557" y="4188"/>
                </a:lnTo>
                <a:close/>
              </a:path>
              <a:path w="147766" h="35367">
                <a:moveTo>
                  <a:pt x="29095" y="30360"/>
                </a:moveTo>
                <a:lnTo>
                  <a:pt x="29784" y="31644"/>
                </a:lnTo>
                <a:lnTo>
                  <a:pt x="43056" y="31644"/>
                </a:lnTo>
                <a:lnTo>
                  <a:pt x="43056" y="30360"/>
                </a:lnTo>
                <a:lnTo>
                  <a:pt x="41306" y="30360"/>
                </a:lnTo>
                <a:lnTo>
                  <a:pt x="41306" y="28629"/>
                </a:lnTo>
                <a:lnTo>
                  <a:pt x="30826" y="28629"/>
                </a:lnTo>
                <a:lnTo>
                  <a:pt x="30826" y="30360"/>
                </a:lnTo>
                <a:lnTo>
                  <a:pt x="29095" y="30360"/>
                </a:lnTo>
                <a:close/>
              </a:path>
            </a:pathLst>
          </a:custGeom>
          <a:solidFill>
            <a:srgbClr val="724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5834" y="1679126"/>
            <a:ext cx="70274" cy="18085"/>
          </a:xfrm>
          <a:custGeom>
            <a:avLst/>
            <a:gdLst/>
            <a:ahLst/>
            <a:cxnLst/>
            <a:rect l="l" t="t" r="r" b="b"/>
            <a:pathLst>
              <a:path w="154505" h="35367">
                <a:moveTo>
                  <a:pt x="0" y="18614"/>
                </a:moveTo>
                <a:lnTo>
                  <a:pt x="0" y="13030"/>
                </a:lnTo>
                <a:lnTo>
                  <a:pt x="1861" y="9307"/>
                </a:lnTo>
                <a:lnTo>
                  <a:pt x="3723" y="5584"/>
                </a:lnTo>
                <a:lnTo>
                  <a:pt x="7446" y="3722"/>
                </a:lnTo>
                <a:lnTo>
                  <a:pt x="13030" y="1861"/>
                </a:lnTo>
                <a:lnTo>
                  <a:pt x="16753" y="1861"/>
                </a:lnTo>
                <a:lnTo>
                  <a:pt x="24199" y="1861"/>
                </a:lnTo>
                <a:lnTo>
                  <a:pt x="29784" y="3722"/>
                </a:lnTo>
                <a:lnTo>
                  <a:pt x="39091" y="3722"/>
                </a:lnTo>
                <a:lnTo>
                  <a:pt x="44676" y="3722"/>
                </a:lnTo>
                <a:lnTo>
                  <a:pt x="48399" y="1861"/>
                </a:lnTo>
                <a:lnTo>
                  <a:pt x="55845" y="0"/>
                </a:lnTo>
                <a:lnTo>
                  <a:pt x="67014" y="3722"/>
                </a:lnTo>
                <a:lnTo>
                  <a:pt x="70737" y="5584"/>
                </a:lnTo>
                <a:lnTo>
                  <a:pt x="80044" y="5584"/>
                </a:lnTo>
                <a:lnTo>
                  <a:pt x="89352" y="5584"/>
                </a:lnTo>
                <a:lnTo>
                  <a:pt x="96798" y="5584"/>
                </a:lnTo>
                <a:lnTo>
                  <a:pt x="104244" y="3722"/>
                </a:lnTo>
                <a:lnTo>
                  <a:pt x="115413" y="1861"/>
                </a:lnTo>
                <a:lnTo>
                  <a:pt x="122859" y="0"/>
                </a:lnTo>
                <a:lnTo>
                  <a:pt x="134028" y="0"/>
                </a:lnTo>
                <a:lnTo>
                  <a:pt x="143336" y="1861"/>
                </a:lnTo>
                <a:lnTo>
                  <a:pt x="148920" y="5584"/>
                </a:lnTo>
                <a:lnTo>
                  <a:pt x="150782" y="7445"/>
                </a:lnTo>
                <a:lnTo>
                  <a:pt x="154505" y="18614"/>
                </a:lnTo>
                <a:lnTo>
                  <a:pt x="154505" y="24199"/>
                </a:lnTo>
                <a:lnTo>
                  <a:pt x="152643" y="26060"/>
                </a:lnTo>
                <a:lnTo>
                  <a:pt x="148920" y="27921"/>
                </a:lnTo>
                <a:lnTo>
                  <a:pt x="143336" y="27921"/>
                </a:lnTo>
                <a:lnTo>
                  <a:pt x="134028" y="27921"/>
                </a:lnTo>
                <a:lnTo>
                  <a:pt x="120998" y="27921"/>
                </a:lnTo>
                <a:lnTo>
                  <a:pt x="102383" y="27921"/>
                </a:lnTo>
                <a:lnTo>
                  <a:pt x="93075" y="31644"/>
                </a:lnTo>
                <a:lnTo>
                  <a:pt x="80044" y="35367"/>
                </a:lnTo>
                <a:lnTo>
                  <a:pt x="72598" y="35367"/>
                </a:lnTo>
                <a:lnTo>
                  <a:pt x="63291" y="35367"/>
                </a:lnTo>
                <a:lnTo>
                  <a:pt x="55845" y="33506"/>
                </a:lnTo>
                <a:lnTo>
                  <a:pt x="48399" y="31644"/>
                </a:lnTo>
                <a:lnTo>
                  <a:pt x="37230" y="31644"/>
                </a:lnTo>
                <a:lnTo>
                  <a:pt x="29784" y="31644"/>
                </a:lnTo>
                <a:lnTo>
                  <a:pt x="18615" y="27921"/>
                </a:lnTo>
                <a:lnTo>
                  <a:pt x="13030" y="26060"/>
                </a:lnTo>
                <a:lnTo>
                  <a:pt x="9307" y="24199"/>
                </a:lnTo>
                <a:lnTo>
                  <a:pt x="0" y="20476"/>
                </a:lnTo>
                <a:lnTo>
                  <a:pt x="0" y="18614"/>
                </a:lnTo>
                <a:close/>
              </a:path>
            </a:pathLst>
          </a:custGeom>
          <a:ln w="3723">
            <a:solidFill>
              <a:srgbClr val="724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834" y="1729576"/>
            <a:ext cx="70274" cy="16350"/>
          </a:xfrm>
          <a:custGeom>
            <a:avLst/>
            <a:gdLst/>
            <a:ahLst/>
            <a:cxnLst/>
            <a:rect l="l" t="t" r="r" b="b"/>
            <a:pathLst>
              <a:path w="154505" h="31974">
                <a:moveTo>
                  <a:pt x="133805" y="22449"/>
                </a:moveTo>
                <a:lnTo>
                  <a:pt x="130305" y="22449"/>
                </a:lnTo>
                <a:lnTo>
                  <a:pt x="130305" y="25948"/>
                </a:lnTo>
                <a:lnTo>
                  <a:pt x="132055" y="25948"/>
                </a:lnTo>
                <a:lnTo>
                  <a:pt x="132055" y="27698"/>
                </a:lnTo>
                <a:lnTo>
                  <a:pt x="133805" y="27698"/>
                </a:lnTo>
                <a:lnTo>
                  <a:pt x="133805" y="22449"/>
                </a:lnTo>
                <a:close/>
              </a:path>
              <a:path w="154505" h="31974">
                <a:moveTo>
                  <a:pt x="146016" y="27921"/>
                </a:moveTo>
                <a:lnTo>
                  <a:pt x="148920" y="27921"/>
                </a:lnTo>
                <a:lnTo>
                  <a:pt x="146016" y="27698"/>
                </a:lnTo>
                <a:lnTo>
                  <a:pt x="144267" y="20718"/>
                </a:lnTo>
                <a:lnTo>
                  <a:pt x="149497" y="13737"/>
                </a:lnTo>
                <a:lnTo>
                  <a:pt x="142517" y="13737"/>
                </a:lnTo>
                <a:lnTo>
                  <a:pt x="140786" y="17218"/>
                </a:lnTo>
                <a:lnTo>
                  <a:pt x="140786" y="25948"/>
                </a:lnTo>
                <a:lnTo>
                  <a:pt x="142517" y="25948"/>
                </a:lnTo>
                <a:lnTo>
                  <a:pt x="142517" y="20718"/>
                </a:lnTo>
                <a:lnTo>
                  <a:pt x="144267" y="27698"/>
                </a:lnTo>
                <a:lnTo>
                  <a:pt x="146016" y="27921"/>
                </a:lnTo>
                <a:close/>
              </a:path>
              <a:path w="154505" h="31974">
                <a:moveTo>
                  <a:pt x="154505" y="18614"/>
                </a:moveTo>
                <a:lnTo>
                  <a:pt x="152296" y="11987"/>
                </a:lnTo>
                <a:lnTo>
                  <a:pt x="149497" y="11987"/>
                </a:lnTo>
                <a:lnTo>
                  <a:pt x="149497" y="10237"/>
                </a:lnTo>
                <a:lnTo>
                  <a:pt x="137286" y="10237"/>
                </a:lnTo>
                <a:lnTo>
                  <a:pt x="137286" y="13737"/>
                </a:lnTo>
                <a:lnTo>
                  <a:pt x="139036" y="13737"/>
                </a:lnTo>
                <a:lnTo>
                  <a:pt x="139036" y="17218"/>
                </a:lnTo>
                <a:lnTo>
                  <a:pt x="140786" y="17218"/>
                </a:lnTo>
                <a:lnTo>
                  <a:pt x="142517" y="13737"/>
                </a:lnTo>
                <a:lnTo>
                  <a:pt x="149497" y="13737"/>
                </a:lnTo>
                <a:lnTo>
                  <a:pt x="149497" y="15468"/>
                </a:lnTo>
                <a:lnTo>
                  <a:pt x="153456" y="15468"/>
                </a:lnTo>
                <a:lnTo>
                  <a:pt x="154505" y="18614"/>
                </a:lnTo>
                <a:close/>
              </a:path>
              <a:path w="154505" h="31974">
                <a:moveTo>
                  <a:pt x="144267" y="27698"/>
                </a:moveTo>
                <a:lnTo>
                  <a:pt x="142517" y="20718"/>
                </a:lnTo>
                <a:lnTo>
                  <a:pt x="142517" y="27921"/>
                </a:lnTo>
                <a:lnTo>
                  <a:pt x="146016" y="27921"/>
                </a:lnTo>
                <a:lnTo>
                  <a:pt x="144267" y="27698"/>
                </a:lnTo>
                <a:close/>
              </a:path>
              <a:path w="154505" h="31974">
                <a:moveTo>
                  <a:pt x="144267" y="20718"/>
                </a:moveTo>
                <a:lnTo>
                  <a:pt x="146016" y="27698"/>
                </a:lnTo>
                <a:lnTo>
                  <a:pt x="148920" y="27921"/>
                </a:lnTo>
                <a:lnTo>
                  <a:pt x="152643" y="26060"/>
                </a:lnTo>
                <a:lnTo>
                  <a:pt x="154505" y="24198"/>
                </a:lnTo>
                <a:lnTo>
                  <a:pt x="154505" y="18614"/>
                </a:lnTo>
                <a:lnTo>
                  <a:pt x="153456" y="15468"/>
                </a:lnTo>
                <a:lnTo>
                  <a:pt x="149497" y="15468"/>
                </a:lnTo>
                <a:lnTo>
                  <a:pt x="149497" y="13737"/>
                </a:lnTo>
                <a:lnTo>
                  <a:pt x="144267" y="20718"/>
                </a:lnTo>
                <a:close/>
              </a:path>
              <a:path w="154505" h="31974">
                <a:moveTo>
                  <a:pt x="16865" y="8488"/>
                </a:moveTo>
                <a:lnTo>
                  <a:pt x="9884" y="8488"/>
                </a:lnTo>
                <a:lnTo>
                  <a:pt x="9884" y="11987"/>
                </a:lnTo>
                <a:lnTo>
                  <a:pt x="11634" y="11987"/>
                </a:lnTo>
                <a:lnTo>
                  <a:pt x="11634" y="13737"/>
                </a:lnTo>
                <a:lnTo>
                  <a:pt x="16865" y="13737"/>
                </a:lnTo>
                <a:lnTo>
                  <a:pt x="16865" y="8488"/>
                </a:lnTo>
                <a:close/>
              </a:path>
              <a:path w="154505" h="31974">
                <a:moveTo>
                  <a:pt x="109363" y="10237"/>
                </a:moveTo>
                <a:lnTo>
                  <a:pt x="107613" y="10237"/>
                </a:lnTo>
                <a:lnTo>
                  <a:pt x="107613" y="15468"/>
                </a:lnTo>
                <a:lnTo>
                  <a:pt x="105882" y="15468"/>
                </a:lnTo>
                <a:lnTo>
                  <a:pt x="105882" y="20718"/>
                </a:lnTo>
                <a:lnTo>
                  <a:pt x="107613" y="20718"/>
                </a:lnTo>
                <a:lnTo>
                  <a:pt x="107613" y="22449"/>
                </a:lnTo>
                <a:lnTo>
                  <a:pt x="105882" y="22449"/>
                </a:lnTo>
                <a:lnTo>
                  <a:pt x="105882" y="27921"/>
                </a:lnTo>
                <a:lnTo>
                  <a:pt x="118094" y="27921"/>
                </a:lnTo>
                <a:lnTo>
                  <a:pt x="109363" y="20718"/>
                </a:lnTo>
                <a:lnTo>
                  <a:pt x="109363" y="10237"/>
                </a:lnTo>
                <a:close/>
              </a:path>
              <a:path w="154505" h="31974">
                <a:moveTo>
                  <a:pt x="121575" y="27698"/>
                </a:moveTo>
                <a:lnTo>
                  <a:pt x="123325" y="27698"/>
                </a:lnTo>
                <a:lnTo>
                  <a:pt x="123325" y="24198"/>
                </a:lnTo>
                <a:lnTo>
                  <a:pt x="125074" y="24198"/>
                </a:lnTo>
                <a:lnTo>
                  <a:pt x="125074" y="18968"/>
                </a:lnTo>
                <a:lnTo>
                  <a:pt x="123325" y="18968"/>
                </a:lnTo>
                <a:lnTo>
                  <a:pt x="123325" y="17218"/>
                </a:lnTo>
                <a:lnTo>
                  <a:pt x="121575" y="17218"/>
                </a:lnTo>
                <a:lnTo>
                  <a:pt x="121575" y="15468"/>
                </a:lnTo>
                <a:lnTo>
                  <a:pt x="121575" y="20718"/>
                </a:lnTo>
                <a:lnTo>
                  <a:pt x="119844" y="18968"/>
                </a:lnTo>
                <a:lnTo>
                  <a:pt x="118094" y="18968"/>
                </a:lnTo>
                <a:lnTo>
                  <a:pt x="119844" y="27698"/>
                </a:lnTo>
                <a:lnTo>
                  <a:pt x="118094" y="27698"/>
                </a:lnTo>
                <a:lnTo>
                  <a:pt x="118094" y="11987"/>
                </a:lnTo>
                <a:lnTo>
                  <a:pt x="116344" y="11987"/>
                </a:lnTo>
                <a:lnTo>
                  <a:pt x="116344" y="10237"/>
                </a:lnTo>
                <a:lnTo>
                  <a:pt x="114594" y="10237"/>
                </a:lnTo>
                <a:lnTo>
                  <a:pt x="116344" y="15468"/>
                </a:lnTo>
                <a:lnTo>
                  <a:pt x="112863" y="13737"/>
                </a:lnTo>
                <a:lnTo>
                  <a:pt x="111113" y="10237"/>
                </a:lnTo>
                <a:lnTo>
                  <a:pt x="111113" y="8488"/>
                </a:lnTo>
                <a:lnTo>
                  <a:pt x="111113" y="13737"/>
                </a:lnTo>
                <a:lnTo>
                  <a:pt x="112863" y="15468"/>
                </a:lnTo>
                <a:lnTo>
                  <a:pt x="116344" y="17218"/>
                </a:lnTo>
                <a:lnTo>
                  <a:pt x="118094" y="27921"/>
                </a:lnTo>
                <a:lnTo>
                  <a:pt x="121575" y="27921"/>
                </a:lnTo>
                <a:lnTo>
                  <a:pt x="119844" y="22449"/>
                </a:lnTo>
                <a:lnTo>
                  <a:pt x="119844" y="20718"/>
                </a:lnTo>
                <a:lnTo>
                  <a:pt x="121575" y="22449"/>
                </a:lnTo>
                <a:lnTo>
                  <a:pt x="121575" y="27698"/>
                </a:lnTo>
                <a:close/>
              </a:path>
              <a:path w="154505" h="31974">
                <a:moveTo>
                  <a:pt x="111113" y="20718"/>
                </a:moveTo>
                <a:lnTo>
                  <a:pt x="111113" y="8488"/>
                </a:lnTo>
                <a:lnTo>
                  <a:pt x="109363" y="8488"/>
                </a:lnTo>
                <a:lnTo>
                  <a:pt x="109363" y="20718"/>
                </a:lnTo>
                <a:lnTo>
                  <a:pt x="118094" y="27921"/>
                </a:lnTo>
                <a:lnTo>
                  <a:pt x="116344" y="17218"/>
                </a:lnTo>
                <a:lnTo>
                  <a:pt x="112863" y="15468"/>
                </a:lnTo>
                <a:lnTo>
                  <a:pt x="111113" y="13737"/>
                </a:lnTo>
                <a:lnTo>
                  <a:pt x="111113" y="20718"/>
                </a:lnTo>
                <a:close/>
              </a:path>
              <a:path w="154505" h="31974">
                <a:moveTo>
                  <a:pt x="111113" y="10237"/>
                </a:moveTo>
                <a:lnTo>
                  <a:pt x="112863" y="13737"/>
                </a:lnTo>
                <a:lnTo>
                  <a:pt x="116344" y="15468"/>
                </a:lnTo>
                <a:lnTo>
                  <a:pt x="114594" y="10237"/>
                </a:lnTo>
                <a:lnTo>
                  <a:pt x="114594" y="8488"/>
                </a:lnTo>
                <a:lnTo>
                  <a:pt x="112863" y="8488"/>
                </a:lnTo>
                <a:lnTo>
                  <a:pt x="112863" y="10237"/>
                </a:lnTo>
                <a:lnTo>
                  <a:pt x="111113" y="10237"/>
                </a:lnTo>
                <a:close/>
              </a:path>
              <a:path w="154505" h="31974">
                <a:moveTo>
                  <a:pt x="121575" y="15468"/>
                </a:moveTo>
                <a:lnTo>
                  <a:pt x="118094" y="15468"/>
                </a:lnTo>
                <a:lnTo>
                  <a:pt x="118094" y="27698"/>
                </a:lnTo>
                <a:lnTo>
                  <a:pt x="119844" y="27698"/>
                </a:lnTo>
                <a:lnTo>
                  <a:pt x="118094" y="18968"/>
                </a:lnTo>
                <a:lnTo>
                  <a:pt x="119844" y="18968"/>
                </a:lnTo>
                <a:lnTo>
                  <a:pt x="121575" y="20718"/>
                </a:lnTo>
                <a:lnTo>
                  <a:pt x="121575" y="15468"/>
                </a:lnTo>
                <a:close/>
              </a:path>
              <a:path w="154505" h="31974">
                <a:moveTo>
                  <a:pt x="121575" y="22449"/>
                </a:moveTo>
                <a:lnTo>
                  <a:pt x="119844" y="20718"/>
                </a:lnTo>
                <a:lnTo>
                  <a:pt x="119844" y="22449"/>
                </a:lnTo>
                <a:lnTo>
                  <a:pt x="121575" y="27921"/>
                </a:lnTo>
                <a:lnTo>
                  <a:pt x="121575" y="22449"/>
                </a:lnTo>
                <a:close/>
              </a:path>
              <a:path w="154505" h="31974">
                <a:moveTo>
                  <a:pt x="22114" y="11987"/>
                </a:moveTo>
                <a:lnTo>
                  <a:pt x="22114" y="24198"/>
                </a:lnTo>
                <a:lnTo>
                  <a:pt x="20364" y="18968"/>
                </a:lnTo>
                <a:lnTo>
                  <a:pt x="18615" y="18968"/>
                </a:lnTo>
                <a:lnTo>
                  <a:pt x="18615" y="22449"/>
                </a:lnTo>
                <a:lnTo>
                  <a:pt x="20364" y="28505"/>
                </a:lnTo>
                <a:lnTo>
                  <a:pt x="20364" y="24198"/>
                </a:lnTo>
                <a:lnTo>
                  <a:pt x="29784" y="31644"/>
                </a:lnTo>
                <a:lnTo>
                  <a:pt x="29095" y="18968"/>
                </a:lnTo>
                <a:lnTo>
                  <a:pt x="27345" y="15468"/>
                </a:lnTo>
                <a:lnTo>
                  <a:pt x="23846" y="13737"/>
                </a:lnTo>
                <a:lnTo>
                  <a:pt x="23846" y="18968"/>
                </a:lnTo>
                <a:lnTo>
                  <a:pt x="22114" y="11987"/>
                </a:lnTo>
                <a:close/>
              </a:path>
              <a:path w="154505" h="31974">
                <a:moveTo>
                  <a:pt x="18615" y="27921"/>
                </a:moveTo>
                <a:lnTo>
                  <a:pt x="29784" y="31644"/>
                </a:lnTo>
                <a:lnTo>
                  <a:pt x="20364" y="24198"/>
                </a:lnTo>
                <a:lnTo>
                  <a:pt x="20364" y="28505"/>
                </a:lnTo>
                <a:lnTo>
                  <a:pt x="18615" y="22449"/>
                </a:lnTo>
                <a:lnTo>
                  <a:pt x="16865" y="22449"/>
                </a:lnTo>
                <a:lnTo>
                  <a:pt x="16865" y="25948"/>
                </a:lnTo>
                <a:lnTo>
                  <a:pt x="15134" y="25948"/>
                </a:lnTo>
                <a:lnTo>
                  <a:pt x="15134" y="26761"/>
                </a:lnTo>
                <a:lnTo>
                  <a:pt x="18615" y="27921"/>
                </a:lnTo>
                <a:close/>
              </a:path>
              <a:path w="154505" h="31974">
                <a:moveTo>
                  <a:pt x="22114" y="11987"/>
                </a:moveTo>
                <a:lnTo>
                  <a:pt x="23846" y="18968"/>
                </a:lnTo>
                <a:lnTo>
                  <a:pt x="23846" y="13737"/>
                </a:lnTo>
                <a:lnTo>
                  <a:pt x="27345" y="15468"/>
                </a:lnTo>
                <a:lnTo>
                  <a:pt x="29095" y="18968"/>
                </a:lnTo>
                <a:lnTo>
                  <a:pt x="29784" y="31644"/>
                </a:lnTo>
                <a:lnTo>
                  <a:pt x="34326" y="31644"/>
                </a:lnTo>
                <a:lnTo>
                  <a:pt x="34326" y="25948"/>
                </a:lnTo>
                <a:lnTo>
                  <a:pt x="32576" y="18968"/>
                </a:lnTo>
                <a:lnTo>
                  <a:pt x="32576" y="11987"/>
                </a:lnTo>
                <a:lnTo>
                  <a:pt x="32576" y="25948"/>
                </a:lnTo>
                <a:lnTo>
                  <a:pt x="30826" y="22449"/>
                </a:lnTo>
                <a:lnTo>
                  <a:pt x="30826" y="6757"/>
                </a:lnTo>
                <a:lnTo>
                  <a:pt x="29095" y="6757"/>
                </a:lnTo>
                <a:lnTo>
                  <a:pt x="29095" y="5007"/>
                </a:lnTo>
                <a:lnTo>
                  <a:pt x="27345" y="5007"/>
                </a:lnTo>
                <a:lnTo>
                  <a:pt x="29095" y="15468"/>
                </a:lnTo>
                <a:lnTo>
                  <a:pt x="27345" y="13737"/>
                </a:lnTo>
                <a:lnTo>
                  <a:pt x="23846" y="11987"/>
                </a:lnTo>
                <a:lnTo>
                  <a:pt x="22114" y="11987"/>
                </a:lnTo>
                <a:close/>
              </a:path>
              <a:path w="154505" h="31974">
                <a:moveTo>
                  <a:pt x="27345" y="13737"/>
                </a:moveTo>
                <a:lnTo>
                  <a:pt x="29095" y="15468"/>
                </a:lnTo>
                <a:lnTo>
                  <a:pt x="27345" y="5007"/>
                </a:lnTo>
                <a:lnTo>
                  <a:pt x="27345" y="3257"/>
                </a:lnTo>
                <a:lnTo>
                  <a:pt x="25595" y="3257"/>
                </a:lnTo>
                <a:lnTo>
                  <a:pt x="25595" y="6757"/>
                </a:lnTo>
                <a:lnTo>
                  <a:pt x="23846" y="6757"/>
                </a:lnTo>
                <a:lnTo>
                  <a:pt x="23846" y="11987"/>
                </a:lnTo>
                <a:lnTo>
                  <a:pt x="27345" y="13737"/>
                </a:lnTo>
                <a:close/>
              </a:path>
              <a:path w="154505" h="31974">
                <a:moveTo>
                  <a:pt x="22114" y="24198"/>
                </a:moveTo>
                <a:lnTo>
                  <a:pt x="22114" y="15468"/>
                </a:lnTo>
                <a:lnTo>
                  <a:pt x="20364" y="15468"/>
                </a:lnTo>
                <a:lnTo>
                  <a:pt x="20364" y="18968"/>
                </a:lnTo>
                <a:lnTo>
                  <a:pt x="22114" y="24198"/>
                </a:lnTo>
                <a:close/>
              </a:path>
              <a:path w="154505" h="31974">
                <a:moveTo>
                  <a:pt x="37807" y="3722"/>
                </a:moveTo>
                <a:lnTo>
                  <a:pt x="37807" y="5007"/>
                </a:lnTo>
                <a:lnTo>
                  <a:pt x="39557" y="5007"/>
                </a:lnTo>
                <a:lnTo>
                  <a:pt x="39557" y="3722"/>
                </a:lnTo>
                <a:lnTo>
                  <a:pt x="37807" y="3722"/>
                </a:lnTo>
                <a:close/>
              </a:path>
              <a:path w="154505" h="31974">
                <a:moveTo>
                  <a:pt x="2904" y="21637"/>
                </a:moveTo>
                <a:lnTo>
                  <a:pt x="2904" y="10237"/>
                </a:lnTo>
                <a:lnTo>
                  <a:pt x="1396" y="10237"/>
                </a:lnTo>
                <a:lnTo>
                  <a:pt x="0" y="13030"/>
                </a:lnTo>
                <a:lnTo>
                  <a:pt x="0" y="20476"/>
                </a:lnTo>
                <a:lnTo>
                  <a:pt x="2904" y="21637"/>
                </a:lnTo>
                <a:close/>
              </a:path>
              <a:path w="154505" h="31974">
                <a:moveTo>
                  <a:pt x="32576" y="22449"/>
                </a:moveTo>
                <a:lnTo>
                  <a:pt x="32576" y="11987"/>
                </a:lnTo>
                <a:lnTo>
                  <a:pt x="30826" y="11987"/>
                </a:lnTo>
                <a:lnTo>
                  <a:pt x="30826" y="22449"/>
                </a:lnTo>
                <a:lnTo>
                  <a:pt x="32576" y="25948"/>
                </a:lnTo>
                <a:lnTo>
                  <a:pt x="32576" y="22449"/>
                </a:lnTo>
                <a:close/>
              </a:path>
              <a:path w="154505" h="31974">
                <a:moveTo>
                  <a:pt x="34326" y="25948"/>
                </a:moveTo>
                <a:lnTo>
                  <a:pt x="34326" y="31644"/>
                </a:lnTo>
                <a:lnTo>
                  <a:pt x="39557" y="31644"/>
                </a:lnTo>
                <a:lnTo>
                  <a:pt x="39557" y="29429"/>
                </a:lnTo>
                <a:lnTo>
                  <a:pt x="37807" y="29429"/>
                </a:lnTo>
                <a:lnTo>
                  <a:pt x="37807" y="27698"/>
                </a:lnTo>
                <a:lnTo>
                  <a:pt x="36076" y="27698"/>
                </a:lnTo>
                <a:lnTo>
                  <a:pt x="36076" y="24198"/>
                </a:lnTo>
                <a:lnTo>
                  <a:pt x="34326" y="24198"/>
                </a:lnTo>
                <a:lnTo>
                  <a:pt x="34326" y="18968"/>
                </a:lnTo>
                <a:lnTo>
                  <a:pt x="32576" y="18968"/>
                </a:lnTo>
                <a:lnTo>
                  <a:pt x="34326" y="25948"/>
                </a:lnTo>
                <a:close/>
              </a:path>
              <a:path w="154505" h="31974">
                <a:moveTo>
                  <a:pt x="43056" y="5007"/>
                </a:moveTo>
                <a:lnTo>
                  <a:pt x="43056" y="8488"/>
                </a:lnTo>
                <a:lnTo>
                  <a:pt x="44787" y="8488"/>
                </a:lnTo>
                <a:lnTo>
                  <a:pt x="44787" y="15468"/>
                </a:lnTo>
                <a:lnTo>
                  <a:pt x="46537" y="15468"/>
                </a:lnTo>
                <a:lnTo>
                  <a:pt x="46537" y="18968"/>
                </a:lnTo>
                <a:lnTo>
                  <a:pt x="48287" y="18968"/>
                </a:lnTo>
                <a:lnTo>
                  <a:pt x="48287" y="1917"/>
                </a:lnTo>
                <a:lnTo>
                  <a:pt x="50037" y="15468"/>
                </a:lnTo>
                <a:lnTo>
                  <a:pt x="50037" y="17218"/>
                </a:lnTo>
                <a:lnTo>
                  <a:pt x="51768" y="17218"/>
                </a:lnTo>
                <a:lnTo>
                  <a:pt x="51768" y="24198"/>
                </a:lnTo>
                <a:lnTo>
                  <a:pt x="55268" y="24198"/>
                </a:lnTo>
                <a:lnTo>
                  <a:pt x="55268" y="22449"/>
                </a:lnTo>
                <a:lnTo>
                  <a:pt x="58749" y="25948"/>
                </a:lnTo>
                <a:lnTo>
                  <a:pt x="58749" y="27698"/>
                </a:lnTo>
                <a:lnTo>
                  <a:pt x="74460" y="27698"/>
                </a:lnTo>
                <a:lnTo>
                  <a:pt x="74460" y="25948"/>
                </a:lnTo>
                <a:lnTo>
                  <a:pt x="60499" y="24198"/>
                </a:lnTo>
                <a:lnTo>
                  <a:pt x="60499" y="22449"/>
                </a:lnTo>
                <a:lnTo>
                  <a:pt x="55268" y="20718"/>
                </a:lnTo>
                <a:lnTo>
                  <a:pt x="53518" y="20718"/>
                </a:lnTo>
                <a:lnTo>
                  <a:pt x="53518" y="18968"/>
                </a:lnTo>
                <a:lnTo>
                  <a:pt x="55845" y="0"/>
                </a:lnTo>
                <a:lnTo>
                  <a:pt x="48399" y="1861"/>
                </a:lnTo>
                <a:lnTo>
                  <a:pt x="44787" y="3667"/>
                </a:lnTo>
                <a:lnTo>
                  <a:pt x="44787" y="5007"/>
                </a:lnTo>
                <a:lnTo>
                  <a:pt x="43056" y="5007"/>
                </a:lnTo>
                <a:close/>
              </a:path>
              <a:path w="154505" h="31974">
                <a:moveTo>
                  <a:pt x="48287" y="22449"/>
                </a:moveTo>
                <a:lnTo>
                  <a:pt x="51768" y="22449"/>
                </a:lnTo>
                <a:lnTo>
                  <a:pt x="48287" y="15468"/>
                </a:lnTo>
                <a:lnTo>
                  <a:pt x="48287" y="8488"/>
                </a:lnTo>
                <a:lnTo>
                  <a:pt x="48287" y="15468"/>
                </a:lnTo>
                <a:lnTo>
                  <a:pt x="51768" y="22449"/>
                </a:lnTo>
                <a:lnTo>
                  <a:pt x="51768" y="17218"/>
                </a:lnTo>
                <a:lnTo>
                  <a:pt x="50037" y="17218"/>
                </a:lnTo>
                <a:lnTo>
                  <a:pt x="50037" y="15468"/>
                </a:lnTo>
                <a:lnTo>
                  <a:pt x="48287" y="1917"/>
                </a:lnTo>
                <a:lnTo>
                  <a:pt x="48287" y="22449"/>
                </a:lnTo>
                <a:close/>
              </a:path>
              <a:path w="154505" h="31974">
                <a:moveTo>
                  <a:pt x="74460" y="10237"/>
                </a:moveTo>
                <a:lnTo>
                  <a:pt x="72710" y="10237"/>
                </a:lnTo>
                <a:lnTo>
                  <a:pt x="76210" y="22449"/>
                </a:lnTo>
                <a:lnTo>
                  <a:pt x="77960" y="22449"/>
                </a:lnTo>
                <a:lnTo>
                  <a:pt x="79691" y="27698"/>
                </a:lnTo>
                <a:lnTo>
                  <a:pt x="79691" y="29429"/>
                </a:lnTo>
                <a:lnTo>
                  <a:pt x="81441" y="29429"/>
                </a:lnTo>
                <a:lnTo>
                  <a:pt x="81441" y="27698"/>
                </a:lnTo>
                <a:lnTo>
                  <a:pt x="83190" y="27698"/>
                </a:lnTo>
                <a:lnTo>
                  <a:pt x="83190" y="25948"/>
                </a:lnTo>
                <a:lnTo>
                  <a:pt x="81441" y="25948"/>
                </a:lnTo>
                <a:lnTo>
                  <a:pt x="81441" y="20718"/>
                </a:lnTo>
                <a:lnTo>
                  <a:pt x="79691" y="20718"/>
                </a:lnTo>
                <a:lnTo>
                  <a:pt x="79691" y="11987"/>
                </a:lnTo>
                <a:lnTo>
                  <a:pt x="77960" y="11987"/>
                </a:lnTo>
                <a:lnTo>
                  <a:pt x="77960" y="10237"/>
                </a:lnTo>
                <a:lnTo>
                  <a:pt x="76210" y="10237"/>
                </a:lnTo>
                <a:lnTo>
                  <a:pt x="76210" y="15468"/>
                </a:lnTo>
                <a:lnTo>
                  <a:pt x="74460" y="15468"/>
                </a:lnTo>
                <a:lnTo>
                  <a:pt x="74460" y="10237"/>
                </a:lnTo>
                <a:close/>
              </a:path>
              <a:path w="154505" h="31974">
                <a:moveTo>
                  <a:pt x="69229" y="4830"/>
                </a:moveTo>
                <a:lnTo>
                  <a:pt x="67014" y="3722"/>
                </a:lnTo>
                <a:lnTo>
                  <a:pt x="70979" y="8488"/>
                </a:lnTo>
                <a:lnTo>
                  <a:pt x="72710" y="8488"/>
                </a:lnTo>
                <a:lnTo>
                  <a:pt x="74460" y="5584"/>
                </a:lnTo>
                <a:lnTo>
                  <a:pt x="70737" y="5584"/>
                </a:lnTo>
                <a:lnTo>
                  <a:pt x="69229" y="4830"/>
                </a:lnTo>
                <a:close/>
              </a:path>
              <a:path w="154505" h="31974">
                <a:moveTo>
                  <a:pt x="88421" y="6757"/>
                </a:moveTo>
                <a:lnTo>
                  <a:pt x="88421" y="11987"/>
                </a:lnTo>
                <a:lnTo>
                  <a:pt x="93652" y="11987"/>
                </a:lnTo>
                <a:lnTo>
                  <a:pt x="93652" y="8488"/>
                </a:lnTo>
                <a:lnTo>
                  <a:pt x="90171" y="8488"/>
                </a:lnTo>
                <a:lnTo>
                  <a:pt x="90171" y="6757"/>
                </a:lnTo>
                <a:lnTo>
                  <a:pt x="88421" y="6757"/>
                </a:lnTo>
                <a:close/>
              </a:path>
              <a:path w="154505" h="31974">
                <a:moveTo>
                  <a:pt x="55268" y="24198"/>
                </a:moveTo>
                <a:lnTo>
                  <a:pt x="55268" y="25948"/>
                </a:lnTo>
                <a:lnTo>
                  <a:pt x="58749" y="25948"/>
                </a:lnTo>
                <a:lnTo>
                  <a:pt x="55268" y="22449"/>
                </a:lnTo>
                <a:lnTo>
                  <a:pt x="55268" y="24198"/>
                </a:lnTo>
                <a:close/>
              </a:path>
              <a:path w="154505" h="31974">
                <a:moveTo>
                  <a:pt x="69229" y="4830"/>
                </a:moveTo>
                <a:lnTo>
                  <a:pt x="70737" y="5584"/>
                </a:lnTo>
                <a:lnTo>
                  <a:pt x="70979" y="5584"/>
                </a:lnTo>
                <a:lnTo>
                  <a:pt x="69229" y="4830"/>
                </a:lnTo>
                <a:close/>
              </a:path>
              <a:path w="154505" h="31974">
                <a:moveTo>
                  <a:pt x="79691" y="27698"/>
                </a:moveTo>
                <a:lnTo>
                  <a:pt x="77960" y="22449"/>
                </a:lnTo>
                <a:lnTo>
                  <a:pt x="77960" y="24198"/>
                </a:lnTo>
                <a:lnTo>
                  <a:pt x="77960" y="22449"/>
                </a:lnTo>
                <a:lnTo>
                  <a:pt x="76210" y="22449"/>
                </a:lnTo>
                <a:lnTo>
                  <a:pt x="72710" y="10237"/>
                </a:lnTo>
                <a:lnTo>
                  <a:pt x="74460" y="10237"/>
                </a:lnTo>
                <a:lnTo>
                  <a:pt x="74460" y="15468"/>
                </a:lnTo>
                <a:lnTo>
                  <a:pt x="76210" y="15468"/>
                </a:lnTo>
                <a:lnTo>
                  <a:pt x="76210" y="6757"/>
                </a:lnTo>
                <a:lnTo>
                  <a:pt x="74460" y="6757"/>
                </a:lnTo>
                <a:lnTo>
                  <a:pt x="74460" y="5584"/>
                </a:lnTo>
                <a:lnTo>
                  <a:pt x="72710" y="8488"/>
                </a:lnTo>
                <a:lnTo>
                  <a:pt x="70979" y="8488"/>
                </a:lnTo>
                <a:lnTo>
                  <a:pt x="67014" y="3722"/>
                </a:lnTo>
                <a:lnTo>
                  <a:pt x="55845" y="0"/>
                </a:lnTo>
                <a:lnTo>
                  <a:pt x="53518" y="18968"/>
                </a:lnTo>
                <a:lnTo>
                  <a:pt x="53518" y="20718"/>
                </a:lnTo>
                <a:lnTo>
                  <a:pt x="55268" y="20718"/>
                </a:lnTo>
                <a:lnTo>
                  <a:pt x="60499" y="22449"/>
                </a:lnTo>
                <a:lnTo>
                  <a:pt x="60499" y="24198"/>
                </a:lnTo>
                <a:lnTo>
                  <a:pt x="74460" y="25948"/>
                </a:lnTo>
                <a:lnTo>
                  <a:pt x="76210" y="25948"/>
                </a:lnTo>
                <a:lnTo>
                  <a:pt x="76210" y="27698"/>
                </a:lnTo>
                <a:lnTo>
                  <a:pt x="79691" y="27698"/>
                </a:lnTo>
                <a:close/>
              </a:path>
              <a:path w="154505" h="31974">
                <a:moveTo>
                  <a:pt x="93075" y="31644"/>
                </a:moveTo>
                <a:lnTo>
                  <a:pt x="95402" y="30714"/>
                </a:lnTo>
                <a:lnTo>
                  <a:pt x="95402" y="29429"/>
                </a:lnTo>
                <a:lnTo>
                  <a:pt x="91921" y="29429"/>
                </a:lnTo>
                <a:lnTo>
                  <a:pt x="91921" y="31974"/>
                </a:lnTo>
                <a:lnTo>
                  <a:pt x="93075" y="31644"/>
                </a:lnTo>
                <a:close/>
              </a:path>
              <a:path w="154505" h="31974">
                <a:moveTo>
                  <a:pt x="46537" y="22449"/>
                </a:moveTo>
                <a:lnTo>
                  <a:pt x="44787" y="22449"/>
                </a:lnTo>
                <a:lnTo>
                  <a:pt x="44787" y="24198"/>
                </a:lnTo>
                <a:lnTo>
                  <a:pt x="39557" y="24198"/>
                </a:lnTo>
                <a:lnTo>
                  <a:pt x="39557" y="25948"/>
                </a:lnTo>
                <a:lnTo>
                  <a:pt x="41306" y="25948"/>
                </a:lnTo>
                <a:lnTo>
                  <a:pt x="41306" y="27698"/>
                </a:lnTo>
                <a:lnTo>
                  <a:pt x="46537" y="27698"/>
                </a:lnTo>
                <a:lnTo>
                  <a:pt x="46537" y="2244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5834" y="1729576"/>
            <a:ext cx="70274" cy="18085"/>
          </a:xfrm>
          <a:custGeom>
            <a:avLst/>
            <a:gdLst/>
            <a:ahLst/>
            <a:cxnLst/>
            <a:rect l="l" t="t" r="r" b="b"/>
            <a:pathLst>
              <a:path w="154505" h="35367">
                <a:moveTo>
                  <a:pt x="0" y="18614"/>
                </a:moveTo>
                <a:lnTo>
                  <a:pt x="0" y="13030"/>
                </a:lnTo>
                <a:lnTo>
                  <a:pt x="1861" y="9307"/>
                </a:lnTo>
                <a:lnTo>
                  <a:pt x="3723" y="5584"/>
                </a:lnTo>
                <a:lnTo>
                  <a:pt x="7446" y="3722"/>
                </a:lnTo>
                <a:lnTo>
                  <a:pt x="13030" y="1861"/>
                </a:lnTo>
                <a:lnTo>
                  <a:pt x="16753" y="1861"/>
                </a:lnTo>
                <a:lnTo>
                  <a:pt x="24199" y="1861"/>
                </a:lnTo>
                <a:lnTo>
                  <a:pt x="29784" y="3722"/>
                </a:lnTo>
                <a:lnTo>
                  <a:pt x="39091" y="3722"/>
                </a:lnTo>
                <a:lnTo>
                  <a:pt x="44676" y="3722"/>
                </a:lnTo>
                <a:lnTo>
                  <a:pt x="48399" y="1861"/>
                </a:lnTo>
                <a:lnTo>
                  <a:pt x="55845" y="0"/>
                </a:lnTo>
                <a:lnTo>
                  <a:pt x="67014" y="3722"/>
                </a:lnTo>
                <a:lnTo>
                  <a:pt x="70737" y="5584"/>
                </a:lnTo>
                <a:lnTo>
                  <a:pt x="80044" y="5584"/>
                </a:lnTo>
                <a:lnTo>
                  <a:pt x="89352" y="5584"/>
                </a:lnTo>
                <a:lnTo>
                  <a:pt x="96798" y="5584"/>
                </a:lnTo>
                <a:lnTo>
                  <a:pt x="104244" y="3722"/>
                </a:lnTo>
                <a:lnTo>
                  <a:pt x="115413" y="1861"/>
                </a:lnTo>
                <a:lnTo>
                  <a:pt x="122859" y="0"/>
                </a:lnTo>
                <a:lnTo>
                  <a:pt x="134028" y="0"/>
                </a:lnTo>
                <a:lnTo>
                  <a:pt x="143336" y="1861"/>
                </a:lnTo>
                <a:lnTo>
                  <a:pt x="148920" y="5584"/>
                </a:lnTo>
                <a:lnTo>
                  <a:pt x="150782" y="7445"/>
                </a:lnTo>
                <a:lnTo>
                  <a:pt x="154505" y="18614"/>
                </a:lnTo>
                <a:lnTo>
                  <a:pt x="154505" y="24198"/>
                </a:lnTo>
                <a:lnTo>
                  <a:pt x="152643" y="26060"/>
                </a:lnTo>
                <a:lnTo>
                  <a:pt x="148920" y="27921"/>
                </a:lnTo>
                <a:lnTo>
                  <a:pt x="143336" y="27921"/>
                </a:lnTo>
                <a:lnTo>
                  <a:pt x="134028" y="27921"/>
                </a:lnTo>
                <a:lnTo>
                  <a:pt x="120998" y="27921"/>
                </a:lnTo>
                <a:lnTo>
                  <a:pt x="102383" y="27921"/>
                </a:lnTo>
                <a:lnTo>
                  <a:pt x="93075" y="31644"/>
                </a:lnTo>
                <a:lnTo>
                  <a:pt x="80044" y="35367"/>
                </a:lnTo>
                <a:lnTo>
                  <a:pt x="72598" y="35367"/>
                </a:lnTo>
                <a:lnTo>
                  <a:pt x="63291" y="35367"/>
                </a:lnTo>
                <a:lnTo>
                  <a:pt x="55845" y="33506"/>
                </a:lnTo>
                <a:lnTo>
                  <a:pt x="48399" y="31644"/>
                </a:lnTo>
                <a:lnTo>
                  <a:pt x="37230" y="31644"/>
                </a:lnTo>
                <a:lnTo>
                  <a:pt x="29784" y="31644"/>
                </a:lnTo>
                <a:lnTo>
                  <a:pt x="18615" y="27921"/>
                </a:lnTo>
                <a:lnTo>
                  <a:pt x="13030" y="26060"/>
                </a:lnTo>
                <a:lnTo>
                  <a:pt x="9307" y="24198"/>
                </a:lnTo>
                <a:lnTo>
                  <a:pt x="0" y="20476"/>
                </a:lnTo>
                <a:lnTo>
                  <a:pt x="0" y="18614"/>
                </a:lnTo>
                <a:close/>
              </a:path>
            </a:pathLst>
          </a:custGeom>
          <a:ln w="3723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05834" y="1780026"/>
            <a:ext cx="70274" cy="18085"/>
          </a:xfrm>
          <a:custGeom>
            <a:avLst/>
            <a:gdLst/>
            <a:ahLst/>
            <a:cxnLst/>
            <a:rect l="l" t="t" r="r" b="b"/>
            <a:pathLst>
              <a:path w="154505" h="35367">
                <a:moveTo>
                  <a:pt x="13030" y="1861"/>
                </a:moveTo>
                <a:lnTo>
                  <a:pt x="7446" y="3722"/>
                </a:lnTo>
                <a:lnTo>
                  <a:pt x="3723" y="5584"/>
                </a:lnTo>
                <a:lnTo>
                  <a:pt x="1861" y="9307"/>
                </a:lnTo>
                <a:lnTo>
                  <a:pt x="0" y="13030"/>
                </a:lnTo>
                <a:lnTo>
                  <a:pt x="0" y="20476"/>
                </a:lnTo>
                <a:lnTo>
                  <a:pt x="9307" y="24199"/>
                </a:lnTo>
                <a:lnTo>
                  <a:pt x="13030" y="26060"/>
                </a:lnTo>
                <a:lnTo>
                  <a:pt x="18615" y="27921"/>
                </a:lnTo>
                <a:lnTo>
                  <a:pt x="29784" y="31644"/>
                </a:lnTo>
                <a:lnTo>
                  <a:pt x="48399" y="31644"/>
                </a:lnTo>
                <a:lnTo>
                  <a:pt x="55845" y="33506"/>
                </a:lnTo>
                <a:lnTo>
                  <a:pt x="63291" y="35367"/>
                </a:lnTo>
                <a:lnTo>
                  <a:pt x="80044" y="35367"/>
                </a:lnTo>
                <a:lnTo>
                  <a:pt x="93075" y="31644"/>
                </a:lnTo>
                <a:lnTo>
                  <a:pt x="102383" y="27921"/>
                </a:lnTo>
                <a:lnTo>
                  <a:pt x="148920" y="27921"/>
                </a:lnTo>
                <a:lnTo>
                  <a:pt x="152643" y="26060"/>
                </a:lnTo>
                <a:lnTo>
                  <a:pt x="154505" y="24199"/>
                </a:lnTo>
                <a:lnTo>
                  <a:pt x="154505" y="18614"/>
                </a:lnTo>
                <a:lnTo>
                  <a:pt x="150782" y="7445"/>
                </a:lnTo>
                <a:lnTo>
                  <a:pt x="148920" y="5584"/>
                </a:lnTo>
                <a:lnTo>
                  <a:pt x="143336" y="1861"/>
                </a:lnTo>
                <a:lnTo>
                  <a:pt x="134028" y="0"/>
                </a:lnTo>
                <a:lnTo>
                  <a:pt x="122859" y="0"/>
                </a:lnTo>
                <a:lnTo>
                  <a:pt x="115413" y="1861"/>
                </a:lnTo>
                <a:lnTo>
                  <a:pt x="104244" y="3722"/>
                </a:lnTo>
                <a:lnTo>
                  <a:pt x="96798" y="5584"/>
                </a:lnTo>
                <a:lnTo>
                  <a:pt x="89352" y="7445"/>
                </a:lnTo>
                <a:lnTo>
                  <a:pt x="80044" y="7445"/>
                </a:lnTo>
                <a:lnTo>
                  <a:pt x="70737" y="5584"/>
                </a:lnTo>
                <a:lnTo>
                  <a:pt x="67014" y="3722"/>
                </a:lnTo>
                <a:lnTo>
                  <a:pt x="55845" y="0"/>
                </a:lnTo>
                <a:lnTo>
                  <a:pt x="48399" y="1861"/>
                </a:lnTo>
                <a:lnTo>
                  <a:pt x="44676" y="3722"/>
                </a:lnTo>
                <a:lnTo>
                  <a:pt x="29784" y="3722"/>
                </a:lnTo>
                <a:lnTo>
                  <a:pt x="24199" y="1861"/>
                </a:lnTo>
                <a:lnTo>
                  <a:pt x="13030" y="1861"/>
                </a:lnTo>
                <a:close/>
              </a:path>
            </a:pathLst>
          </a:custGeom>
          <a:solidFill>
            <a:srgbClr val="8970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5834" y="1780026"/>
            <a:ext cx="70274" cy="18085"/>
          </a:xfrm>
          <a:custGeom>
            <a:avLst/>
            <a:gdLst/>
            <a:ahLst/>
            <a:cxnLst/>
            <a:rect l="l" t="t" r="r" b="b"/>
            <a:pathLst>
              <a:path w="154505" h="35367">
                <a:moveTo>
                  <a:pt x="0" y="18614"/>
                </a:moveTo>
                <a:lnTo>
                  <a:pt x="0" y="13030"/>
                </a:lnTo>
                <a:lnTo>
                  <a:pt x="1861" y="9307"/>
                </a:lnTo>
                <a:lnTo>
                  <a:pt x="3723" y="5584"/>
                </a:lnTo>
                <a:lnTo>
                  <a:pt x="7446" y="3722"/>
                </a:lnTo>
                <a:lnTo>
                  <a:pt x="13030" y="1861"/>
                </a:lnTo>
                <a:lnTo>
                  <a:pt x="16753" y="1861"/>
                </a:lnTo>
                <a:lnTo>
                  <a:pt x="24199" y="1861"/>
                </a:lnTo>
                <a:lnTo>
                  <a:pt x="29784" y="3722"/>
                </a:lnTo>
                <a:lnTo>
                  <a:pt x="39091" y="3722"/>
                </a:lnTo>
                <a:lnTo>
                  <a:pt x="44676" y="3722"/>
                </a:lnTo>
                <a:lnTo>
                  <a:pt x="48399" y="1861"/>
                </a:lnTo>
                <a:lnTo>
                  <a:pt x="55845" y="0"/>
                </a:lnTo>
                <a:lnTo>
                  <a:pt x="67014" y="3722"/>
                </a:lnTo>
                <a:lnTo>
                  <a:pt x="70737" y="5584"/>
                </a:lnTo>
                <a:lnTo>
                  <a:pt x="80044" y="7445"/>
                </a:lnTo>
                <a:lnTo>
                  <a:pt x="89352" y="7445"/>
                </a:lnTo>
                <a:lnTo>
                  <a:pt x="96798" y="5584"/>
                </a:lnTo>
                <a:lnTo>
                  <a:pt x="104244" y="3722"/>
                </a:lnTo>
                <a:lnTo>
                  <a:pt x="115413" y="1861"/>
                </a:lnTo>
                <a:lnTo>
                  <a:pt x="122859" y="0"/>
                </a:lnTo>
                <a:lnTo>
                  <a:pt x="134028" y="0"/>
                </a:lnTo>
                <a:lnTo>
                  <a:pt x="143336" y="1861"/>
                </a:lnTo>
                <a:lnTo>
                  <a:pt x="148920" y="5584"/>
                </a:lnTo>
                <a:lnTo>
                  <a:pt x="150782" y="7445"/>
                </a:lnTo>
                <a:lnTo>
                  <a:pt x="154505" y="18614"/>
                </a:lnTo>
                <a:lnTo>
                  <a:pt x="154505" y="24199"/>
                </a:lnTo>
                <a:lnTo>
                  <a:pt x="152643" y="26060"/>
                </a:lnTo>
                <a:lnTo>
                  <a:pt x="148920" y="27921"/>
                </a:lnTo>
                <a:lnTo>
                  <a:pt x="143336" y="27921"/>
                </a:lnTo>
                <a:lnTo>
                  <a:pt x="134028" y="27921"/>
                </a:lnTo>
                <a:lnTo>
                  <a:pt x="120998" y="27921"/>
                </a:lnTo>
                <a:lnTo>
                  <a:pt x="102383" y="27921"/>
                </a:lnTo>
                <a:lnTo>
                  <a:pt x="93075" y="31644"/>
                </a:lnTo>
                <a:lnTo>
                  <a:pt x="80044" y="35367"/>
                </a:lnTo>
                <a:lnTo>
                  <a:pt x="72598" y="35367"/>
                </a:lnTo>
                <a:lnTo>
                  <a:pt x="63291" y="35367"/>
                </a:lnTo>
                <a:lnTo>
                  <a:pt x="55845" y="33506"/>
                </a:lnTo>
                <a:lnTo>
                  <a:pt x="48399" y="31644"/>
                </a:lnTo>
                <a:lnTo>
                  <a:pt x="37230" y="31644"/>
                </a:lnTo>
                <a:lnTo>
                  <a:pt x="29784" y="31644"/>
                </a:lnTo>
                <a:lnTo>
                  <a:pt x="18615" y="27921"/>
                </a:lnTo>
                <a:lnTo>
                  <a:pt x="13030" y="26060"/>
                </a:lnTo>
                <a:lnTo>
                  <a:pt x="9307" y="24199"/>
                </a:lnTo>
                <a:lnTo>
                  <a:pt x="0" y="20476"/>
                </a:lnTo>
                <a:lnTo>
                  <a:pt x="0" y="18614"/>
                </a:lnTo>
                <a:close/>
              </a:path>
            </a:pathLst>
          </a:custGeom>
          <a:ln w="3723">
            <a:solidFill>
              <a:srgbClr val="724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8855" y="1826668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0" y="0"/>
                </a:moveTo>
                <a:lnTo>
                  <a:pt x="0" y="78181"/>
                </a:lnTo>
                <a:lnTo>
                  <a:pt x="87490" y="78181"/>
                </a:lnTo>
                <a:lnTo>
                  <a:pt x="87490" y="0"/>
                </a:lnTo>
                <a:lnTo>
                  <a:pt x="0" y="0"/>
                </a:lnTo>
                <a:close/>
              </a:path>
            </a:pathLst>
          </a:custGeom>
          <a:solidFill>
            <a:srgbClr val="C6D7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05834" y="1832379"/>
            <a:ext cx="28787" cy="32364"/>
          </a:xfrm>
          <a:custGeom>
            <a:avLst/>
            <a:gdLst/>
            <a:ahLst/>
            <a:cxnLst/>
            <a:rect l="l" t="t" r="r" b="b"/>
            <a:pathLst>
              <a:path w="63291" h="63289">
                <a:moveTo>
                  <a:pt x="5584" y="48398"/>
                </a:moveTo>
                <a:lnTo>
                  <a:pt x="5584" y="50259"/>
                </a:lnTo>
                <a:lnTo>
                  <a:pt x="7446" y="52121"/>
                </a:lnTo>
                <a:lnTo>
                  <a:pt x="9307" y="53982"/>
                </a:lnTo>
                <a:lnTo>
                  <a:pt x="11169" y="55843"/>
                </a:lnTo>
                <a:lnTo>
                  <a:pt x="13030" y="57705"/>
                </a:lnTo>
                <a:lnTo>
                  <a:pt x="14892" y="57705"/>
                </a:lnTo>
                <a:lnTo>
                  <a:pt x="16753" y="59566"/>
                </a:lnTo>
                <a:lnTo>
                  <a:pt x="18615" y="59566"/>
                </a:lnTo>
                <a:lnTo>
                  <a:pt x="20476" y="61428"/>
                </a:lnTo>
                <a:lnTo>
                  <a:pt x="22338" y="61428"/>
                </a:lnTo>
                <a:lnTo>
                  <a:pt x="24199" y="63289"/>
                </a:lnTo>
                <a:lnTo>
                  <a:pt x="39091" y="63289"/>
                </a:lnTo>
                <a:lnTo>
                  <a:pt x="39091" y="61428"/>
                </a:lnTo>
                <a:lnTo>
                  <a:pt x="42814" y="61428"/>
                </a:lnTo>
                <a:lnTo>
                  <a:pt x="44676" y="59566"/>
                </a:lnTo>
                <a:lnTo>
                  <a:pt x="46537" y="59566"/>
                </a:lnTo>
                <a:lnTo>
                  <a:pt x="48399" y="57705"/>
                </a:lnTo>
                <a:lnTo>
                  <a:pt x="50260" y="55843"/>
                </a:lnTo>
                <a:lnTo>
                  <a:pt x="52122" y="53982"/>
                </a:lnTo>
                <a:lnTo>
                  <a:pt x="53983" y="52121"/>
                </a:lnTo>
                <a:lnTo>
                  <a:pt x="55845" y="50259"/>
                </a:lnTo>
                <a:lnTo>
                  <a:pt x="57706" y="48398"/>
                </a:lnTo>
                <a:lnTo>
                  <a:pt x="59568" y="46536"/>
                </a:lnTo>
                <a:lnTo>
                  <a:pt x="59568" y="44675"/>
                </a:lnTo>
                <a:lnTo>
                  <a:pt x="61429" y="42813"/>
                </a:lnTo>
                <a:lnTo>
                  <a:pt x="61429" y="39090"/>
                </a:lnTo>
                <a:lnTo>
                  <a:pt x="63291" y="37229"/>
                </a:lnTo>
                <a:lnTo>
                  <a:pt x="63291" y="24199"/>
                </a:lnTo>
                <a:lnTo>
                  <a:pt x="61429" y="22337"/>
                </a:lnTo>
                <a:lnTo>
                  <a:pt x="61429" y="20476"/>
                </a:lnTo>
                <a:lnTo>
                  <a:pt x="59568" y="18614"/>
                </a:lnTo>
                <a:lnTo>
                  <a:pt x="59568" y="16753"/>
                </a:lnTo>
                <a:lnTo>
                  <a:pt x="57706" y="14891"/>
                </a:lnTo>
                <a:lnTo>
                  <a:pt x="57706" y="13030"/>
                </a:lnTo>
                <a:lnTo>
                  <a:pt x="55845" y="11168"/>
                </a:lnTo>
                <a:lnTo>
                  <a:pt x="53983" y="9307"/>
                </a:lnTo>
                <a:lnTo>
                  <a:pt x="52122" y="7445"/>
                </a:lnTo>
                <a:lnTo>
                  <a:pt x="50260" y="5584"/>
                </a:lnTo>
                <a:lnTo>
                  <a:pt x="48399" y="5584"/>
                </a:lnTo>
                <a:lnTo>
                  <a:pt x="46537" y="3722"/>
                </a:lnTo>
                <a:lnTo>
                  <a:pt x="44676" y="3722"/>
                </a:lnTo>
                <a:lnTo>
                  <a:pt x="42814" y="1861"/>
                </a:lnTo>
                <a:lnTo>
                  <a:pt x="40953" y="1861"/>
                </a:lnTo>
                <a:lnTo>
                  <a:pt x="39091" y="0"/>
                </a:lnTo>
                <a:lnTo>
                  <a:pt x="24199" y="0"/>
                </a:lnTo>
                <a:lnTo>
                  <a:pt x="22338" y="1861"/>
                </a:lnTo>
                <a:lnTo>
                  <a:pt x="20476" y="1861"/>
                </a:lnTo>
                <a:lnTo>
                  <a:pt x="18615" y="3722"/>
                </a:lnTo>
                <a:lnTo>
                  <a:pt x="16753" y="3722"/>
                </a:lnTo>
                <a:lnTo>
                  <a:pt x="14892" y="5584"/>
                </a:lnTo>
                <a:lnTo>
                  <a:pt x="13030" y="5584"/>
                </a:lnTo>
                <a:lnTo>
                  <a:pt x="11169" y="7445"/>
                </a:lnTo>
                <a:lnTo>
                  <a:pt x="9307" y="9307"/>
                </a:lnTo>
                <a:lnTo>
                  <a:pt x="7446" y="11168"/>
                </a:lnTo>
                <a:lnTo>
                  <a:pt x="5584" y="13030"/>
                </a:lnTo>
                <a:lnTo>
                  <a:pt x="5584" y="14891"/>
                </a:lnTo>
                <a:lnTo>
                  <a:pt x="3723" y="16753"/>
                </a:lnTo>
                <a:lnTo>
                  <a:pt x="3723" y="18614"/>
                </a:lnTo>
                <a:lnTo>
                  <a:pt x="1861" y="20476"/>
                </a:lnTo>
                <a:lnTo>
                  <a:pt x="1861" y="22337"/>
                </a:lnTo>
                <a:lnTo>
                  <a:pt x="0" y="24199"/>
                </a:lnTo>
                <a:lnTo>
                  <a:pt x="0" y="39090"/>
                </a:lnTo>
                <a:lnTo>
                  <a:pt x="1861" y="40952"/>
                </a:lnTo>
                <a:lnTo>
                  <a:pt x="1861" y="42813"/>
                </a:lnTo>
                <a:lnTo>
                  <a:pt x="3723" y="44675"/>
                </a:lnTo>
                <a:lnTo>
                  <a:pt x="3723" y="46536"/>
                </a:lnTo>
                <a:lnTo>
                  <a:pt x="5584" y="48398"/>
                </a:lnTo>
                <a:close/>
              </a:path>
            </a:pathLst>
          </a:custGeom>
          <a:solidFill>
            <a:srgbClr val="C6D7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05834" y="1832379"/>
            <a:ext cx="28787" cy="32364"/>
          </a:xfrm>
          <a:custGeom>
            <a:avLst/>
            <a:gdLst/>
            <a:ahLst/>
            <a:cxnLst/>
            <a:rect l="l" t="t" r="r" b="b"/>
            <a:pathLst>
              <a:path w="63291" h="63289">
                <a:moveTo>
                  <a:pt x="39091" y="61428"/>
                </a:moveTo>
                <a:lnTo>
                  <a:pt x="40953" y="61428"/>
                </a:lnTo>
                <a:lnTo>
                  <a:pt x="42814" y="61428"/>
                </a:lnTo>
                <a:lnTo>
                  <a:pt x="44676" y="59566"/>
                </a:lnTo>
                <a:lnTo>
                  <a:pt x="46537" y="59566"/>
                </a:lnTo>
                <a:lnTo>
                  <a:pt x="48399" y="57705"/>
                </a:lnTo>
                <a:lnTo>
                  <a:pt x="50260" y="55843"/>
                </a:lnTo>
                <a:lnTo>
                  <a:pt x="52122" y="53982"/>
                </a:lnTo>
                <a:lnTo>
                  <a:pt x="53983" y="52121"/>
                </a:lnTo>
                <a:lnTo>
                  <a:pt x="55845" y="50259"/>
                </a:lnTo>
                <a:lnTo>
                  <a:pt x="57706" y="48398"/>
                </a:lnTo>
                <a:lnTo>
                  <a:pt x="59568" y="46536"/>
                </a:lnTo>
                <a:lnTo>
                  <a:pt x="59568" y="44675"/>
                </a:lnTo>
                <a:lnTo>
                  <a:pt x="61429" y="42813"/>
                </a:lnTo>
                <a:lnTo>
                  <a:pt x="61429" y="40952"/>
                </a:lnTo>
                <a:lnTo>
                  <a:pt x="61429" y="39090"/>
                </a:lnTo>
                <a:lnTo>
                  <a:pt x="63291" y="37229"/>
                </a:lnTo>
                <a:lnTo>
                  <a:pt x="63291" y="24199"/>
                </a:lnTo>
                <a:lnTo>
                  <a:pt x="61429" y="22337"/>
                </a:lnTo>
                <a:lnTo>
                  <a:pt x="61429" y="20476"/>
                </a:lnTo>
                <a:lnTo>
                  <a:pt x="59568" y="18614"/>
                </a:lnTo>
                <a:lnTo>
                  <a:pt x="59568" y="16753"/>
                </a:lnTo>
                <a:lnTo>
                  <a:pt x="57706" y="14891"/>
                </a:lnTo>
                <a:lnTo>
                  <a:pt x="57706" y="13030"/>
                </a:lnTo>
                <a:lnTo>
                  <a:pt x="55845" y="11168"/>
                </a:lnTo>
                <a:lnTo>
                  <a:pt x="53983" y="9307"/>
                </a:lnTo>
                <a:lnTo>
                  <a:pt x="52122" y="7445"/>
                </a:lnTo>
                <a:lnTo>
                  <a:pt x="50260" y="5584"/>
                </a:lnTo>
                <a:lnTo>
                  <a:pt x="48399" y="5584"/>
                </a:lnTo>
                <a:lnTo>
                  <a:pt x="46537" y="3722"/>
                </a:lnTo>
                <a:lnTo>
                  <a:pt x="44676" y="3722"/>
                </a:lnTo>
                <a:lnTo>
                  <a:pt x="42814" y="1861"/>
                </a:lnTo>
                <a:lnTo>
                  <a:pt x="40953" y="1861"/>
                </a:lnTo>
                <a:lnTo>
                  <a:pt x="39091" y="0"/>
                </a:lnTo>
                <a:lnTo>
                  <a:pt x="37230" y="0"/>
                </a:lnTo>
                <a:lnTo>
                  <a:pt x="24199" y="0"/>
                </a:lnTo>
                <a:lnTo>
                  <a:pt x="22338" y="1861"/>
                </a:lnTo>
                <a:lnTo>
                  <a:pt x="20476" y="1861"/>
                </a:lnTo>
                <a:lnTo>
                  <a:pt x="18615" y="3722"/>
                </a:lnTo>
                <a:lnTo>
                  <a:pt x="16753" y="3722"/>
                </a:lnTo>
                <a:lnTo>
                  <a:pt x="14892" y="5584"/>
                </a:lnTo>
                <a:lnTo>
                  <a:pt x="13030" y="5584"/>
                </a:lnTo>
                <a:lnTo>
                  <a:pt x="11169" y="7445"/>
                </a:lnTo>
                <a:lnTo>
                  <a:pt x="9307" y="9307"/>
                </a:lnTo>
                <a:lnTo>
                  <a:pt x="7446" y="11168"/>
                </a:lnTo>
                <a:lnTo>
                  <a:pt x="5584" y="13030"/>
                </a:lnTo>
                <a:lnTo>
                  <a:pt x="5584" y="14891"/>
                </a:lnTo>
                <a:lnTo>
                  <a:pt x="3723" y="16753"/>
                </a:lnTo>
                <a:lnTo>
                  <a:pt x="3723" y="18614"/>
                </a:lnTo>
                <a:lnTo>
                  <a:pt x="1861" y="20476"/>
                </a:lnTo>
                <a:lnTo>
                  <a:pt x="1861" y="22337"/>
                </a:lnTo>
                <a:lnTo>
                  <a:pt x="0" y="24199"/>
                </a:lnTo>
                <a:lnTo>
                  <a:pt x="0" y="39090"/>
                </a:lnTo>
                <a:lnTo>
                  <a:pt x="1861" y="40952"/>
                </a:lnTo>
                <a:lnTo>
                  <a:pt x="1861" y="42813"/>
                </a:lnTo>
                <a:lnTo>
                  <a:pt x="3723" y="44675"/>
                </a:lnTo>
                <a:lnTo>
                  <a:pt x="3723" y="46536"/>
                </a:lnTo>
                <a:lnTo>
                  <a:pt x="5584" y="48398"/>
                </a:lnTo>
                <a:lnTo>
                  <a:pt x="5584" y="50259"/>
                </a:lnTo>
                <a:lnTo>
                  <a:pt x="7446" y="52121"/>
                </a:lnTo>
                <a:lnTo>
                  <a:pt x="9307" y="53982"/>
                </a:lnTo>
                <a:lnTo>
                  <a:pt x="11169" y="55843"/>
                </a:lnTo>
                <a:lnTo>
                  <a:pt x="13030" y="57705"/>
                </a:lnTo>
                <a:lnTo>
                  <a:pt x="14892" y="57705"/>
                </a:lnTo>
                <a:lnTo>
                  <a:pt x="16753" y="59566"/>
                </a:lnTo>
                <a:lnTo>
                  <a:pt x="18615" y="59566"/>
                </a:lnTo>
                <a:lnTo>
                  <a:pt x="20476" y="61428"/>
                </a:lnTo>
                <a:lnTo>
                  <a:pt x="22338" y="61428"/>
                </a:lnTo>
                <a:lnTo>
                  <a:pt x="24199" y="63289"/>
                </a:lnTo>
                <a:lnTo>
                  <a:pt x="39091" y="63289"/>
                </a:lnTo>
                <a:lnTo>
                  <a:pt x="39091" y="61428"/>
                </a:lnTo>
              </a:path>
            </a:pathLst>
          </a:custGeom>
          <a:ln w="3723">
            <a:solidFill>
              <a:srgbClr val="267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38855" y="1826668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87490" y="78181"/>
                </a:moveTo>
                <a:lnTo>
                  <a:pt x="87490" y="0"/>
                </a:lnTo>
                <a:lnTo>
                  <a:pt x="0" y="0"/>
                </a:lnTo>
                <a:lnTo>
                  <a:pt x="0" y="78181"/>
                </a:lnTo>
                <a:lnTo>
                  <a:pt x="87490" y="78181"/>
                </a:lnTo>
                <a:close/>
              </a:path>
            </a:pathLst>
          </a:custGeom>
          <a:ln w="3723">
            <a:solidFill>
              <a:srgbClr val="267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11392" y="185617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3723">
            <a:solidFill>
              <a:srgbClr val="C5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37452" y="175671"/>
            <a:ext cx="17958" cy="20065"/>
          </a:xfrm>
          <a:custGeom>
            <a:avLst/>
            <a:gdLst/>
            <a:ahLst/>
            <a:cxnLst/>
            <a:rect l="l" t="t" r="r" b="b"/>
            <a:pathLst>
              <a:path w="39482" h="39239">
                <a:moveTo>
                  <a:pt x="1711" y="38857"/>
                </a:moveTo>
                <a:lnTo>
                  <a:pt x="11365" y="29307"/>
                </a:lnTo>
                <a:lnTo>
                  <a:pt x="19620" y="20941"/>
                </a:lnTo>
                <a:lnTo>
                  <a:pt x="20238" y="21466"/>
                </a:lnTo>
                <a:lnTo>
                  <a:pt x="33597" y="34778"/>
                </a:lnTo>
                <a:lnTo>
                  <a:pt x="38160" y="39239"/>
                </a:lnTo>
                <a:lnTo>
                  <a:pt x="39482" y="37918"/>
                </a:lnTo>
                <a:lnTo>
                  <a:pt x="21109" y="19545"/>
                </a:lnTo>
                <a:lnTo>
                  <a:pt x="39482" y="1396"/>
                </a:lnTo>
                <a:lnTo>
                  <a:pt x="38086" y="0"/>
                </a:lnTo>
                <a:lnTo>
                  <a:pt x="19713" y="18223"/>
                </a:lnTo>
                <a:lnTo>
                  <a:pt x="1321" y="0"/>
                </a:lnTo>
                <a:lnTo>
                  <a:pt x="0" y="1303"/>
                </a:lnTo>
                <a:lnTo>
                  <a:pt x="18317" y="19545"/>
                </a:lnTo>
                <a:lnTo>
                  <a:pt x="0" y="37918"/>
                </a:lnTo>
                <a:lnTo>
                  <a:pt x="1711" y="38857"/>
                </a:lnTo>
                <a:close/>
              </a:path>
            </a:pathLst>
          </a:custGeom>
          <a:solidFill>
            <a:srgbClr val="C5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1392" y="236067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3723">
            <a:solidFill>
              <a:srgbClr val="C5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0416" y="236167"/>
            <a:ext cx="12065" cy="0"/>
          </a:xfrm>
          <a:custGeom>
            <a:avLst/>
            <a:gdLst/>
            <a:ahLst/>
            <a:cxnLst/>
            <a:rect l="l" t="t" r="r" b="b"/>
            <a:pathLst>
              <a:path w="26526">
                <a:moveTo>
                  <a:pt x="0" y="0"/>
                </a:moveTo>
                <a:lnTo>
                  <a:pt x="26526" y="0"/>
                </a:lnTo>
              </a:path>
            </a:pathLst>
          </a:custGeom>
          <a:ln w="27795">
            <a:solidFill>
              <a:srgbClr val="C5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1392" y="286517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3723">
            <a:solidFill>
              <a:srgbClr val="C5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3998" y="278150"/>
            <a:ext cx="24909" cy="16972"/>
          </a:xfrm>
          <a:custGeom>
            <a:avLst/>
            <a:gdLst/>
            <a:ahLst/>
            <a:cxnLst/>
            <a:rect l="l" t="t" r="r" b="b"/>
            <a:pathLst>
              <a:path w="54765" h="33189">
                <a:moveTo>
                  <a:pt x="27308" y="0"/>
                </a:moveTo>
                <a:lnTo>
                  <a:pt x="0" y="16511"/>
                </a:lnTo>
                <a:lnTo>
                  <a:pt x="0" y="16753"/>
                </a:lnTo>
                <a:lnTo>
                  <a:pt x="8963" y="22124"/>
                </a:lnTo>
                <a:lnTo>
                  <a:pt x="21662" y="29812"/>
                </a:lnTo>
                <a:lnTo>
                  <a:pt x="27066" y="33189"/>
                </a:lnTo>
                <a:lnTo>
                  <a:pt x="54765" y="16753"/>
                </a:lnTo>
                <a:lnTo>
                  <a:pt x="54598" y="16511"/>
                </a:lnTo>
                <a:lnTo>
                  <a:pt x="27308" y="0"/>
                </a:lnTo>
                <a:close/>
              </a:path>
            </a:pathLst>
          </a:custGeom>
          <a:solidFill>
            <a:srgbClr val="E7BE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32483" y="277160"/>
            <a:ext cx="27830" cy="18952"/>
          </a:xfrm>
          <a:custGeom>
            <a:avLst/>
            <a:gdLst/>
            <a:ahLst/>
            <a:cxnLst/>
            <a:rect l="l" t="t" r="r" b="b"/>
            <a:pathLst>
              <a:path w="61187" h="37061">
                <a:moveTo>
                  <a:pt x="30472" y="0"/>
                </a:moveTo>
                <a:lnTo>
                  <a:pt x="27235" y="2053"/>
                </a:lnTo>
                <a:lnTo>
                  <a:pt x="17039" y="8252"/>
                </a:lnTo>
                <a:lnTo>
                  <a:pt x="0" y="18540"/>
                </a:lnTo>
                <a:lnTo>
                  <a:pt x="0" y="18689"/>
                </a:lnTo>
                <a:lnTo>
                  <a:pt x="30472" y="37061"/>
                </a:lnTo>
                <a:lnTo>
                  <a:pt x="13864" y="22687"/>
                </a:lnTo>
                <a:lnTo>
                  <a:pt x="7129" y="18689"/>
                </a:lnTo>
                <a:lnTo>
                  <a:pt x="7129" y="18540"/>
                </a:lnTo>
                <a:lnTo>
                  <a:pt x="30547" y="4411"/>
                </a:lnTo>
                <a:lnTo>
                  <a:pt x="30472" y="0"/>
                </a:lnTo>
                <a:close/>
              </a:path>
              <a:path w="61187" h="37061">
                <a:moveTo>
                  <a:pt x="30472" y="0"/>
                </a:moveTo>
                <a:lnTo>
                  <a:pt x="30547" y="4411"/>
                </a:lnTo>
                <a:lnTo>
                  <a:pt x="53983" y="18540"/>
                </a:lnTo>
                <a:lnTo>
                  <a:pt x="53983" y="18689"/>
                </a:lnTo>
                <a:lnTo>
                  <a:pt x="30472" y="32799"/>
                </a:lnTo>
                <a:lnTo>
                  <a:pt x="27801" y="31168"/>
                </a:lnTo>
                <a:lnTo>
                  <a:pt x="13864" y="22687"/>
                </a:lnTo>
                <a:lnTo>
                  <a:pt x="30472" y="37061"/>
                </a:lnTo>
                <a:lnTo>
                  <a:pt x="30789" y="36912"/>
                </a:lnTo>
                <a:lnTo>
                  <a:pt x="61187" y="18689"/>
                </a:lnTo>
                <a:lnTo>
                  <a:pt x="61187" y="18540"/>
                </a:lnTo>
                <a:lnTo>
                  <a:pt x="30472" y="0"/>
                </a:lnTo>
                <a:close/>
              </a:path>
            </a:pathLst>
          </a:custGeom>
          <a:solidFill>
            <a:srgbClr val="C5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11392" y="336967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3723">
            <a:solidFill>
              <a:srgbClr val="C5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4220" y="331199"/>
            <a:ext cx="64466" cy="11813"/>
          </a:xfrm>
          <a:custGeom>
            <a:avLst/>
            <a:gdLst/>
            <a:ahLst/>
            <a:cxnLst/>
            <a:rect l="l" t="t" r="r" b="b"/>
            <a:pathLst>
              <a:path w="141735" h="23100">
                <a:moveTo>
                  <a:pt x="24813" y="0"/>
                </a:moveTo>
                <a:lnTo>
                  <a:pt x="14966" y="0"/>
                </a:lnTo>
                <a:lnTo>
                  <a:pt x="11094" y="837"/>
                </a:lnTo>
                <a:lnTo>
                  <a:pt x="7371" y="2475"/>
                </a:lnTo>
                <a:lnTo>
                  <a:pt x="2475" y="5025"/>
                </a:lnTo>
                <a:lnTo>
                  <a:pt x="74" y="7985"/>
                </a:lnTo>
                <a:lnTo>
                  <a:pt x="0" y="13867"/>
                </a:lnTo>
                <a:lnTo>
                  <a:pt x="1228" y="16120"/>
                </a:lnTo>
                <a:lnTo>
                  <a:pt x="3480" y="18223"/>
                </a:lnTo>
                <a:lnTo>
                  <a:pt x="7836" y="21481"/>
                </a:lnTo>
                <a:lnTo>
                  <a:pt x="13030" y="23100"/>
                </a:lnTo>
                <a:lnTo>
                  <a:pt x="22803" y="23100"/>
                </a:lnTo>
                <a:lnTo>
                  <a:pt x="26452" y="22412"/>
                </a:lnTo>
                <a:lnTo>
                  <a:pt x="30007" y="21015"/>
                </a:lnTo>
                <a:lnTo>
                  <a:pt x="35517" y="18521"/>
                </a:lnTo>
                <a:lnTo>
                  <a:pt x="38235" y="15357"/>
                </a:lnTo>
                <a:lnTo>
                  <a:pt x="38309" y="8916"/>
                </a:lnTo>
                <a:lnTo>
                  <a:pt x="36839" y="6515"/>
                </a:lnTo>
                <a:lnTo>
                  <a:pt x="33898" y="4188"/>
                </a:lnTo>
                <a:lnTo>
                  <a:pt x="29784" y="1396"/>
                </a:lnTo>
                <a:lnTo>
                  <a:pt x="24813" y="0"/>
                </a:lnTo>
                <a:close/>
              </a:path>
              <a:path w="141735" h="23100">
                <a:moveTo>
                  <a:pt x="76526" y="0"/>
                </a:moveTo>
                <a:lnTo>
                  <a:pt x="66679" y="0"/>
                </a:lnTo>
                <a:lnTo>
                  <a:pt x="62788" y="837"/>
                </a:lnTo>
                <a:lnTo>
                  <a:pt x="59065" y="2475"/>
                </a:lnTo>
                <a:lnTo>
                  <a:pt x="54188" y="5025"/>
                </a:lnTo>
                <a:lnTo>
                  <a:pt x="51787" y="7985"/>
                </a:lnTo>
                <a:lnTo>
                  <a:pt x="51712" y="13867"/>
                </a:lnTo>
                <a:lnTo>
                  <a:pt x="52941" y="16120"/>
                </a:lnTo>
                <a:lnTo>
                  <a:pt x="55193" y="18223"/>
                </a:lnTo>
                <a:lnTo>
                  <a:pt x="59531" y="21481"/>
                </a:lnTo>
                <a:lnTo>
                  <a:pt x="64743" y="23100"/>
                </a:lnTo>
                <a:lnTo>
                  <a:pt x="74516" y="23100"/>
                </a:lnTo>
                <a:lnTo>
                  <a:pt x="78146" y="22412"/>
                </a:lnTo>
                <a:lnTo>
                  <a:pt x="81720" y="21015"/>
                </a:lnTo>
                <a:lnTo>
                  <a:pt x="87230" y="18521"/>
                </a:lnTo>
                <a:lnTo>
                  <a:pt x="89948" y="15357"/>
                </a:lnTo>
                <a:lnTo>
                  <a:pt x="90022" y="8916"/>
                </a:lnTo>
                <a:lnTo>
                  <a:pt x="88551" y="6515"/>
                </a:lnTo>
                <a:lnTo>
                  <a:pt x="85592" y="4188"/>
                </a:lnTo>
                <a:lnTo>
                  <a:pt x="81496" y="1396"/>
                </a:lnTo>
                <a:lnTo>
                  <a:pt x="76526" y="0"/>
                </a:lnTo>
                <a:close/>
              </a:path>
              <a:path w="141735" h="23100">
                <a:moveTo>
                  <a:pt x="128239" y="0"/>
                </a:moveTo>
                <a:lnTo>
                  <a:pt x="118391" y="0"/>
                </a:lnTo>
                <a:lnTo>
                  <a:pt x="114501" y="837"/>
                </a:lnTo>
                <a:lnTo>
                  <a:pt x="110778" y="2475"/>
                </a:lnTo>
                <a:lnTo>
                  <a:pt x="105901" y="5025"/>
                </a:lnTo>
                <a:lnTo>
                  <a:pt x="103499" y="7985"/>
                </a:lnTo>
                <a:lnTo>
                  <a:pt x="103499" y="11466"/>
                </a:lnTo>
                <a:lnTo>
                  <a:pt x="103406" y="13867"/>
                </a:lnTo>
                <a:lnTo>
                  <a:pt x="104654" y="16120"/>
                </a:lnTo>
                <a:lnTo>
                  <a:pt x="106906" y="18223"/>
                </a:lnTo>
                <a:lnTo>
                  <a:pt x="111243" y="21481"/>
                </a:lnTo>
                <a:lnTo>
                  <a:pt x="116437" y="23100"/>
                </a:lnTo>
                <a:lnTo>
                  <a:pt x="126210" y="23100"/>
                </a:lnTo>
                <a:lnTo>
                  <a:pt x="129858" y="22412"/>
                </a:lnTo>
                <a:lnTo>
                  <a:pt x="133432" y="21015"/>
                </a:lnTo>
                <a:lnTo>
                  <a:pt x="138943" y="18521"/>
                </a:lnTo>
                <a:lnTo>
                  <a:pt x="141660" y="15357"/>
                </a:lnTo>
                <a:lnTo>
                  <a:pt x="141735" y="8916"/>
                </a:lnTo>
                <a:lnTo>
                  <a:pt x="140264" y="6515"/>
                </a:lnTo>
                <a:lnTo>
                  <a:pt x="137304" y="4188"/>
                </a:lnTo>
                <a:lnTo>
                  <a:pt x="133190" y="1396"/>
                </a:lnTo>
                <a:lnTo>
                  <a:pt x="128239" y="0"/>
                </a:lnTo>
                <a:close/>
              </a:path>
            </a:pathLst>
          </a:custGeom>
          <a:solidFill>
            <a:srgbClr val="E7BE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3796" y="330761"/>
            <a:ext cx="65202" cy="12688"/>
          </a:xfrm>
          <a:custGeom>
            <a:avLst/>
            <a:gdLst/>
            <a:ahLst/>
            <a:cxnLst/>
            <a:rect l="l" t="t" r="r" b="b"/>
            <a:pathLst>
              <a:path w="143354" h="24813">
                <a:moveTo>
                  <a:pt x="105435" y="9698"/>
                </a:moveTo>
                <a:lnTo>
                  <a:pt x="107055" y="7520"/>
                </a:lnTo>
                <a:lnTo>
                  <a:pt x="110164" y="5342"/>
                </a:lnTo>
                <a:lnTo>
                  <a:pt x="114110" y="3090"/>
                </a:lnTo>
                <a:lnTo>
                  <a:pt x="118466" y="1935"/>
                </a:lnTo>
                <a:lnTo>
                  <a:pt x="127606" y="1935"/>
                </a:lnTo>
                <a:lnTo>
                  <a:pt x="131571" y="2792"/>
                </a:lnTo>
                <a:lnTo>
                  <a:pt x="135052" y="4486"/>
                </a:lnTo>
                <a:lnTo>
                  <a:pt x="139334" y="6664"/>
                </a:lnTo>
                <a:lnTo>
                  <a:pt x="141418" y="9307"/>
                </a:lnTo>
                <a:lnTo>
                  <a:pt x="141418" y="14351"/>
                </a:lnTo>
                <a:lnTo>
                  <a:pt x="140488" y="16213"/>
                </a:lnTo>
                <a:lnTo>
                  <a:pt x="138701" y="17907"/>
                </a:lnTo>
                <a:lnTo>
                  <a:pt x="134680" y="21164"/>
                </a:lnTo>
                <a:lnTo>
                  <a:pt x="129635" y="22802"/>
                </a:lnTo>
                <a:lnTo>
                  <a:pt x="120402" y="22802"/>
                </a:lnTo>
                <a:lnTo>
                  <a:pt x="123418" y="24813"/>
                </a:lnTo>
                <a:lnTo>
                  <a:pt x="127308" y="24813"/>
                </a:lnTo>
                <a:lnTo>
                  <a:pt x="131106" y="24124"/>
                </a:lnTo>
                <a:lnTo>
                  <a:pt x="134680" y="22635"/>
                </a:lnTo>
                <a:lnTo>
                  <a:pt x="140488" y="20010"/>
                </a:lnTo>
                <a:lnTo>
                  <a:pt x="143354" y="16511"/>
                </a:lnTo>
                <a:lnTo>
                  <a:pt x="143354" y="9921"/>
                </a:lnTo>
                <a:lnTo>
                  <a:pt x="142275" y="7594"/>
                </a:lnTo>
                <a:lnTo>
                  <a:pt x="140097" y="5509"/>
                </a:lnTo>
                <a:lnTo>
                  <a:pt x="135685" y="1861"/>
                </a:lnTo>
                <a:lnTo>
                  <a:pt x="130398" y="0"/>
                </a:lnTo>
                <a:lnTo>
                  <a:pt x="118615" y="0"/>
                </a:lnTo>
                <a:lnTo>
                  <a:pt x="114743" y="930"/>
                </a:lnTo>
                <a:lnTo>
                  <a:pt x="110704" y="2792"/>
                </a:lnTo>
                <a:lnTo>
                  <a:pt x="105901" y="5509"/>
                </a:lnTo>
                <a:lnTo>
                  <a:pt x="103406" y="8600"/>
                </a:lnTo>
                <a:lnTo>
                  <a:pt x="103406" y="14575"/>
                </a:lnTo>
                <a:lnTo>
                  <a:pt x="104337" y="16585"/>
                </a:lnTo>
                <a:lnTo>
                  <a:pt x="106050" y="18614"/>
                </a:lnTo>
                <a:lnTo>
                  <a:pt x="110387" y="22728"/>
                </a:lnTo>
                <a:lnTo>
                  <a:pt x="109307" y="19005"/>
                </a:lnTo>
                <a:lnTo>
                  <a:pt x="107688" y="17441"/>
                </a:lnTo>
                <a:lnTo>
                  <a:pt x="106199" y="15822"/>
                </a:lnTo>
                <a:lnTo>
                  <a:pt x="105435" y="14258"/>
                </a:lnTo>
                <a:lnTo>
                  <a:pt x="105435" y="9698"/>
                </a:lnTo>
                <a:close/>
              </a:path>
              <a:path w="143354" h="24813">
                <a:moveTo>
                  <a:pt x="53723" y="9698"/>
                </a:moveTo>
                <a:lnTo>
                  <a:pt x="55342" y="7520"/>
                </a:lnTo>
                <a:lnTo>
                  <a:pt x="58451" y="5342"/>
                </a:lnTo>
                <a:lnTo>
                  <a:pt x="62416" y="3090"/>
                </a:lnTo>
                <a:lnTo>
                  <a:pt x="66753" y="1935"/>
                </a:lnTo>
                <a:lnTo>
                  <a:pt x="75912" y="1935"/>
                </a:lnTo>
                <a:lnTo>
                  <a:pt x="79858" y="2792"/>
                </a:lnTo>
                <a:lnTo>
                  <a:pt x="83358" y="4486"/>
                </a:lnTo>
                <a:lnTo>
                  <a:pt x="87621" y="6664"/>
                </a:lnTo>
                <a:lnTo>
                  <a:pt x="89706" y="9307"/>
                </a:lnTo>
                <a:lnTo>
                  <a:pt x="89706" y="14351"/>
                </a:lnTo>
                <a:lnTo>
                  <a:pt x="88775" y="16213"/>
                </a:lnTo>
                <a:lnTo>
                  <a:pt x="86988" y="17907"/>
                </a:lnTo>
                <a:lnTo>
                  <a:pt x="82967" y="21164"/>
                </a:lnTo>
                <a:lnTo>
                  <a:pt x="77922" y="22802"/>
                </a:lnTo>
                <a:lnTo>
                  <a:pt x="68689" y="22802"/>
                </a:lnTo>
                <a:lnTo>
                  <a:pt x="71724" y="24813"/>
                </a:lnTo>
                <a:lnTo>
                  <a:pt x="75595" y="24813"/>
                </a:lnTo>
                <a:lnTo>
                  <a:pt x="79393" y="24124"/>
                </a:lnTo>
                <a:lnTo>
                  <a:pt x="82967" y="22635"/>
                </a:lnTo>
                <a:lnTo>
                  <a:pt x="88775" y="20010"/>
                </a:lnTo>
                <a:lnTo>
                  <a:pt x="91642" y="16511"/>
                </a:lnTo>
                <a:lnTo>
                  <a:pt x="91642" y="9921"/>
                </a:lnTo>
                <a:lnTo>
                  <a:pt x="90562" y="7594"/>
                </a:lnTo>
                <a:lnTo>
                  <a:pt x="88384" y="5509"/>
                </a:lnTo>
                <a:lnTo>
                  <a:pt x="83972" y="1861"/>
                </a:lnTo>
                <a:lnTo>
                  <a:pt x="78704" y="0"/>
                </a:lnTo>
                <a:lnTo>
                  <a:pt x="66902" y="0"/>
                </a:lnTo>
                <a:lnTo>
                  <a:pt x="63030" y="930"/>
                </a:lnTo>
                <a:lnTo>
                  <a:pt x="58991" y="2792"/>
                </a:lnTo>
                <a:lnTo>
                  <a:pt x="54188" y="5509"/>
                </a:lnTo>
                <a:lnTo>
                  <a:pt x="51712" y="8600"/>
                </a:lnTo>
                <a:lnTo>
                  <a:pt x="51712" y="14575"/>
                </a:lnTo>
                <a:lnTo>
                  <a:pt x="52643" y="16585"/>
                </a:lnTo>
                <a:lnTo>
                  <a:pt x="54337" y="18614"/>
                </a:lnTo>
                <a:lnTo>
                  <a:pt x="58693" y="22728"/>
                </a:lnTo>
                <a:lnTo>
                  <a:pt x="57595" y="19005"/>
                </a:lnTo>
                <a:lnTo>
                  <a:pt x="55975" y="17441"/>
                </a:lnTo>
                <a:lnTo>
                  <a:pt x="54504" y="15822"/>
                </a:lnTo>
                <a:lnTo>
                  <a:pt x="53723" y="14258"/>
                </a:lnTo>
                <a:lnTo>
                  <a:pt x="53723" y="9698"/>
                </a:lnTo>
                <a:close/>
              </a:path>
              <a:path w="143354" h="24813">
                <a:moveTo>
                  <a:pt x="2010" y="9698"/>
                </a:moveTo>
                <a:lnTo>
                  <a:pt x="3648" y="7520"/>
                </a:lnTo>
                <a:lnTo>
                  <a:pt x="6738" y="5342"/>
                </a:lnTo>
                <a:lnTo>
                  <a:pt x="10703" y="3090"/>
                </a:lnTo>
                <a:lnTo>
                  <a:pt x="15041" y="1935"/>
                </a:lnTo>
                <a:lnTo>
                  <a:pt x="24199" y="1935"/>
                </a:lnTo>
                <a:lnTo>
                  <a:pt x="28146" y="2792"/>
                </a:lnTo>
                <a:lnTo>
                  <a:pt x="31645" y="4486"/>
                </a:lnTo>
                <a:lnTo>
                  <a:pt x="35908" y="6664"/>
                </a:lnTo>
                <a:lnTo>
                  <a:pt x="37993" y="9307"/>
                </a:lnTo>
                <a:lnTo>
                  <a:pt x="37993" y="14351"/>
                </a:lnTo>
                <a:lnTo>
                  <a:pt x="37062" y="16213"/>
                </a:lnTo>
                <a:lnTo>
                  <a:pt x="35294" y="17907"/>
                </a:lnTo>
                <a:lnTo>
                  <a:pt x="31254" y="21164"/>
                </a:lnTo>
                <a:lnTo>
                  <a:pt x="26210" y="22802"/>
                </a:lnTo>
                <a:lnTo>
                  <a:pt x="16977" y="22802"/>
                </a:lnTo>
                <a:lnTo>
                  <a:pt x="20011" y="24813"/>
                </a:lnTo>
                <a:lnTo>
                  <a:pt x="23883" y="24813"/>
                </a:lnTo>
                <a:lnTo>
                  <a:pt x="27680" y="24124"/>
                </a:lnTo>
                <a:lnTo>
                  <a:pt x="31254" y="22635"/>
                </a:lnTo>
                <a:lnTo>
                  <a:pt x="37062" y="20010"/>
                </a:lnTo>
                <a:lnTo>
                  <a:pt x="39948" y="16511"/>
                </a:lnTo>
                <a:lnTo>
                  <a:pt x="39948" y="9921"/>
                </a:lnTo>
                <a:lnTo>
                  <a:pt x="38849" y="7594"/>
                </a:lnTo>
                <a:lnTo>
                  <a:pt x="36690" y="5509"/>
                </a:lnTo>
                <a:lnTo>
                  <a:pt x="32260" y="1861"/>
                </a:lnTo>
                <a:lnTo>
                  <a:pt x="26991" y="0"/>
                </a:lnTo>
                <a:lnTo>
                  <a:pt x="15189" y="0"/>
                </a:lnTo>
                <a:lnTo>
                  <a:pt x="11318" y="930"/>
                </a:lnTo>
                <a:lnTo>
                  <a:pt x="7278" y="2792"/>
                </a:lnTo>
                <a:lnTo>
                  <a:pt x="2475" y="5509"/>
                </a:lnTo>
                <a:lnTo>
                  <a:pt x="0" y="8600"/>
                </a:lnTo>
                <a:lnTo>
                  <a:pt x="0" y="14575"/>
                </a:lnTo>
                <a:lnTo>
                  <a:pt x="930" y="16585"/>
                </a:lnTo>
                <a:lnTo>
                  <a:pt x="2624" y="18614"/>
                </a:lnTo>
                <a:lnTo>
                  <a:pt x="6980" y="22728"/>
                </a:lnTo>
                <a:lnTo>
                  <a:pt x="5882" y="19005"/>
                </a:lnTo>
                <a:lnTo>
                  <a:pt x="4262" y="17441"/>
                </a:lnTo>
                <a:lnTo>
                  <a:pt x="2792" y="15822"/>
                </a:lnTo>
                <a:lnTo>
                  <a:pt x="2010" y="14258"/>
                </a:lnTo>
                <a:lnTo>
                  <a:pt x="2010" y="9698"/>
                </a:lnTo>
                <a:close/>
              </a:path>
              <a:path w="143354" h="24813">
                <a:moveTo>
                  <a:pt x="13961" y="22337"/>
                </a:moveTo>
                <a:lnTo>
                  <a:pt x="10852" y="21406"/>
                </a:lnTo>
                <a:lnTo>
                  <a:pt x="8060" y="20401"/>
                </a:lnTo>
                <a:lnTo>
                  <a:pt x="5882" y="19005"/>
                </a:lnTo>
                <a:lnTo>
                  <a:pt x="6980" y="22728"/>
                </a:lnTo>
                <a:lnTo>
                  <a:pt x="12788" y="24813"/>
                </a:lnTo>
                <a:lnTo>
                  <a:pt x="20011" y="24813"/>
                </a:lnTo>
                <a:lnTo>
                  <a:pt x="16977" y="22802"/>
                </a:lnTo>
                <a:lnTo>
                  <a:pt x="13961" y="22337"/>
                </a:lnTo>
                <a:close/>
              </a:path>
              <a:path w="143354" h="24813">
                <a:moveTo>
                  <a:pt x="65674" y="22337"/>
                </a:moveTo>
                <a:lnTo>
                  <a:pt x="62565" y="21406"/>
                </a:lnTo>
                <a:lnTo>
                  <a:pt x="59773" y="20401"/>
                </a:lnTo>
                <a:lnTo>
                  <a:pt x="57595" y="19005"/>
                </a:lnTo>
                <a:lnTo>
                  <a:pt x="58693" y="22728"/>
                </a:lnTo>
                <a:lnTo>
                  <a:pt x="64501" y="24813"/>
                </a:lnTo>
                <a:lnTo>
                  <a:pt x="71724" y="24813"/>
                </a:lnTo>
                <a:lnTo>
                  <a:pt x="68689" y="22802"/>
                </a:lnTo>
                <a:lnTo>
                  <a:pt x="65674" y="22337"/>
                </a:lnTo>
                <a:close/>
              </a:path>
              <a:path w="143354" h="24813">
                <a:moveTo>
                  <a:pt x="117368" y="22337"/>
                </a:moveTo>
                <a:lnTo>
                  <a:pt x="114278" y="21406"/>
                </a:lnTo>
                <a:lnTo>
                  <a:pt x="111485" y="20401"/>
                </a:lnTo>
                <a:lnTo>
                  <a:pt x="109307" y="19005"/>
                </a:lnTo>
                <a:lnTo>
                  <a:pt x="110387" y="22728"/>
                </a:lnTo>
                <a:lnTo>
                  <a:pt x="116214" y="24813"/>
                </a:lnTo>
                <a:lnTo>
                  <a:pt x="123418" y="24813"/>
                </a:lnTo>
                <a:lnTo>
                  <a:pt x="120402" y="22802"/>
                </a:lnTo>
                <a:lnTo>
                  <a:pt x="117368" y="22337"/>
                </a:lnTo>
                <a:close/>
              </a:path>
            </a:pathLst>
          </a:custGeom>
          <a:solidFill>
            <a:srgbClr val="C5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1392" y="387417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3723">
            <a:solidFill>
              <a:srgbClr val="C5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1577" y="381620"/>
            <a:ext cx="49742" cy="11946"/>
          </a:xfrm>
          <a:custGeom>
            <a:avLst/>
            <a:gdLst/>
            <a:ahLst/>
            <a:cxnLst/>
            <a:rect l="l" t="t" r="r" b="b"/>
            <a:pathLst>
              <a:path w="109363" h="23361">
                <a:moveTo>
                  <a:pt x="74" y="21872"/>
                </a:moveTo>
                <a:lnTo>
                  <a:pt x="241" y="22654"/>
                </a:lnTo>
                <a:lnTo>
                  <a:pt x="2177" y="23361"/>
                </a:lnTo>
                <a:lnTo>
                  <a:pt x="29784" y="23361"/>
                </a:lnTo>
                <a:lnTo>
                  <a:pt x="31813" y="21872"/>
                </a:lnTo>
                <a:lnTo>
                  <a:pt x="31720" y="1489"/>
                </a:lnTo>
                <a:lnTo>
                  <a:pt x="31571" y="707"/>
                </a:lnTo>
                <a:lnTo>
                  <a:pt x="29784" y="0"/>
                </a:lnTo>
                <a:lnTo>
                  <a:pt x="1563" y="0"/>
                </a:lnTo>
                <a:lnTo>
                  <a:pt x="0" y="1489"/>
                </a:lnTo>
                <a:lnTo>
                  <a:pt x="74" y="21872"/>
                </a:lnTo>
                <a:close/>
              </a:path>
              <a:path w="109363" h="23361">
                <a:moveTo>
                  <a:pt x="78183" y="22896"/>
                </a:moveTo>
                <a:lnTo>
                  <a:pt x="79747" y="23361"/>
                </a:lnTo>
                <a:lnTo>
                  <a:pt x="107353" y="23361"/>
                </a:lnTo>
                <a:lnTo>
                  <a:pt x="109363" y="21872"/>
                </a:lnTo>
                <a:lnTo>
                  <a:pt x="109289" y="1489"/>
                </a:lnTo>
                <a:lnTo>
                  <a:pt x="109140" y="707"/>
                </a:lnTo>
                <a:lnTo>
                  <a:pt x="107353" y="0"/>
                </a:lnTo>
                <a:lnTo>
                  <a:pt x="79747" y="0"/>
                </a:lnTo>
                <a:lnTo>
                  <a:pt x="77569" y="1489"/>
                </a:lnTo>
                <a:lnTo>
                  <a:pt x="77643" y="21872"/>
                </a:lnTo>
                <a:lnTo>
                  <a:pt x="78183" y="22896"/>
                </a:lnTo>
                <a:close/>
              </a:path>
            </a:pathLst>
          </a:custGeom>
          <a:solidFill>
            <a:srgbClr val="E7BE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21577" y="381582"/>
            <a:ext cx="49742" cy="11984"/>
          </a:xfrm>
          <a:custGeom>
            <a:avLst/>
            <a:gdLst/>
            <a:ahLst/>
            <a:cxnLst/>
            <a:rect l="l" t="t" r="r" b="b"/>
            <a:pathLst>
              <a:path w="109363" h="23435">
                <a:moveTo>
                  <a:pt x="29784" y="0"/>
                </a:moveTo>
                <a:lnTo>
                  <a:pt x="1563" y="0"/>
                </a:lnTo>
                <a:lnTo>
                  <a:pt x="856" y="1470"/>
                </a:lnTo>
                <a:lnTo>
                  <a:pt x="1005" y="1172"/>
                </a:lnTo>
                <a:lnTo>
                  <a:pt x="2717" y="707"/>
                </a:lnTo>
                <a:lnTo>
                  <a:pt x="27531" y="632"/>
                </a:lnTo>
                <a:lnTo>
                  <a:pt x="29318" y="781"/>
                </a:lnTo>
                <a:lnTo>
                  <a:pt x="31031" y="1712"/>
                </a:lnTo>
                <a:lnTo>
                  <a:pt x="31031" y="21183"/>
                </a:lnTo>
                <a:lnTo>
                  <a:pt x="29784" y="23435"/>
                </a:lnTo>
                <a:lnTo>
                  <a:pt x="31813" y="21946"/>
                </a:lnTo>
                <a:lnTo>
                  <a:pt x="31720" y="1563"/>
                </a:lnTo>
                <a:lnTo>
                  <a:pt x="31571" y="781"/>
                </a:lnTo>
                <a:lnTo>
                  <a:pt x="29784" y="0"/>
                </a:lnTo>
                <a:close/>
              </a:path>
              <a:path w="109363" h="23435">
                <a:moveTo>
                  <a:pt x="4579" y="22802"/>
                </a:moveTo>
                <a:lnTo>
                  <a:pt x="2792" y="22728"/>
                </a:lnTo>
                <a:lnTo>
                  <a:pt x="856" y="21797"/>
                </a:lnTo>
                <a:lnTo>
                  <a:pt x="856" y="1470"/>
                </a:lnTo>
                <a:lnTo>
                  <a:pt x="1563" y="0"/>
                </a:lnTo>
                <a:lnTo>
                  <a:pt x="0" y="1563"/>
                </a:lnTo>
                <a:lnTo>
                  <a:pt x="74" y="21946"/>
                </a:lnTo>
                <a:lnTo>
                  <a:pt x="241" y="22728"/>
                </a:lnTo>
                <a:lnTo>
                  <a:pt x="2177" y="23435"/>
                </a:lnTo>
                <a:lnTo>
                  <a:pt x="29784" y="23435"/>
                </a:lnTo>
                <a:lnTo>
                  <a:pt x="31031" y="21183"/>
                </a:lnTo>
                <a:lnTo>
                  <a:pt x="29486" y="22654"/>
                </a:lnTo>
                <a:lnTo>
                  <a:pt x="27531" y="22802"/>
                </a:lnTo>
                <a:lnTo>
                  <a:pt x="4579" y="22802"/>
                </a:lnTo>
                <a:close/>
              </a:path>
              <a:path w="109363" h="23435">
                <a:moveTo>
                  <a:pt x="107353" y="0"/>
                </a:moveTo>
                <a:lnTo>
                  <a:pt x="79114" y="0"/>
                </a:lnTo>
                <a:lnTo>
                  <a:pt x="78425" y="1470"/>
                </a:lnTo>
                <a:lnTo>
                  <a:pt x="78574" y="1172"/>
                </a:lnTo>
                <a:lnTo>
                  <a:pt x="80286" y="707"/>
                </a:lnTo>
                <a:lnTo>
                  <a:pt x="105100" y="632"/>
                </a:lnTo>
                <a:lnTo>
                  <a:pt x="106887" y="781"/>
                </a:lnTo>
                <a:lnTo>
                  <a:pt x="108600" y="1712"/>
                </a:lnTo>
                <a:lnTo>
                  <a:pt x="108600" y="21723"/>
                </a:lnTo>
                <a:lnTo>
                  <a:pt x="107353" y="23435"/>
                </a:lnTo>
                <a:lnTo>
                  <a:pt x="109363" y="21946"/>
                </a:lnTo>
                <a:lnTo>
                  <a:pt x="109289" y="1563"/>
                </a:lnTo>
                <a:lnTo>
                  <a:pt x="109140" y="781"/>
                </a:lnTo>
                <a:lnTo>
                  <a:pt x="107353" y="0"/>
                </a:lnTo>
                <a:close/>
              </a:path>
              <a:path w="109363" h="23435">
                <a:moveTo>
                  <a:pt x="82148" y="22802"/>
                </a:moveTo>
                <a:lnTo>
                  <a:pt x="80361" y="22728"/>
                </a:lnTo>
                <a:lnTo>
                  <a:pt x="78425" y="21797"/>
                </a:lnTo>
                <a:lnTo>
                  <a:pt x="78425" y="1470"/>
                </a:lnTo>
                <a:lnTo>
                  <a:pt x="79114" y="0"/>
                </a:lnTo>
                <a:lnTo>
                  <a:pt x="77569" y="1563"/>
                </a:lnTo>
                <a:lnTo>
                  <a:pt x="77643" y="21946"/>
                </a:lnTo>
                <a:lnTo>
                  <a:pt x="78183" y="22970"/>
                </a:lnTo>
                <a:lnTo>
                  <a:pt x="79747" y="23435"/>
                </a:lnTo>
                <a:lnTo>
                  <a:pt x="107353" y="23435"/>
                </a:lnTo>
                <a:lnTo>
                  <a:pt x="108600" y="21723"/>
                </a:lnTo>
                <a:lnTo>
                  <a:pt x="107036" y="22654"/>
                </a:lnTo>
                <a:lnTo>
                  <a:pt x="105100" y="22802"/>
                </a:lnTo>
                <a:lnTo>
                  <a:pt x="82148" y="22802"/>
                </a:lnTo>
                <a:close/>
              </a:path>
            </a:pathLst>
          </a:custGeom>
          <a:solidFill>
            <a:srgbClr val="C5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1392" y="437867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14892">
            <a:solidFill>
              <a:srgbClr val="38A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08005" y="482606"/>
            <a:ext cx="70274" cy="25701"/>
          </a:xfrm>
          <a:custGeom>
            <a:avLst/>
            <a:gdLst/>
            <a:ahLst/>
            <a:cxnLst/>
            <a:rect l="l" t="t" r="r" b="b"/>
            <a:pathLst>
              <a:path w="154505" h="50259">
                <a:moveTo>
                  <a:pt x="50260" y="50259"/>
                </a:moveTo>
                <a:lnTo>
                  <a:pt x="50260" y="33506"/>
                </a:lnTo>
                <a:lnTo>
                  <a:pt x="68875" y="33506"/>
                </a:lnTo>
                <a:lnTo>
                  <a:pt x="68875" y="50259"/>
                </a:lnTo>
                <a:lnTo>
                  <a:pt x="76321" y="50259"/>
                </a:lnTo>
                <a:lnTo>
                  <a:pt x="76321" y="33506"/>
                </a:lnTo>
                <a:lnTo>
                  <a:pt x="93075" y="33506"/>
                </a:lnTo>
                <a:lnTo>
                  <a:pt x="93075" y="50259"/>
                </a:lnTo>
                <a:lnTo>
                  <a:pt x="102382" y="50259"/>
                </a:lnTo>
                <a:lnTo>
                  <a:pt x="102382" y="33506"/>
                </a:lnTo>
                <a:lnTo>
                  <a:pt x="154505" y="33506"/>
                </a:lnTo>
                <a:lnTo>
                  <a:pt x="154505" y="16753"/>
                </a:lnTo>
                <a:lnTo>
                  <a:pt x="102382" y="16753"/>
                </a:lnTo>
                <a:lnTo>
                  <a:pt x="102382" y="0"/>
                </a:lnTo>
                <a:lnTo>
                  <a:pt x="93075" y="0"/>
                </a:lnTo>
                <a:lnTo>
                  <a:pt x="93075" y="16753"/>
                </a:lnTo>
                <a:lnTo>
                  <a:pt x="76321" y="16753"/>
                </a:lnTo>
                <a:lnTo>
                  <a:pt x="76321" y="0"/>
                </a:lnTo>
                <a:lnTo>
                  <a:pt x="68875" y="0"/>
                </a:lnTo>
                <a:lnTo>
                  <a:pt x="68875" y="16753"/>
                </a:lnTo>
                <a:lnTo>
                  <a:pt x="50260" y="16753"/>
                </a:lnTo>
                <a:lnTo>
                  <a:pt x="50260" y="0"/>
                </a:lnTo>
                <a:lnTo>
                  <a:pt x="42814" y="0"/>
                </a:lnTo>
                <a:lnTo>
                  <a:pt x="42814" y="16753"/>
                </a:lnTo>
                <a:lnTo>
                  <a:pt x="24199" y="16753"/>
                </a:lnTo>
                <a:lnTo>
                  <a:pt x="24199" y="0"/>
                </a:lnTo>
                <a:lnTo>
                  <a:pt x="16753" y="0"/>
                </a:lnTo>
                <a:lnTo>
                  <a:pt x="16753" y="16753"/>
                </a:lnTo>
                <a:lnTo>
                  <a:pt x="0" y="16753"/>
                </a:lnTo>
                <a:lnTo>
                  <a:pt x="0" y="33506"/>
                </a:lnTo>
                <a:lnTo>
                  <a:pt x="16753" y="33506"/>
                </a:lnTo>
                <a:lnTo>
                  <a:pt x="16753" y="50259"/>
                </a:lnTo>
                <a:lnTo>
                  <a:pt x="24199" y="50259"/>
                </a:lnTo>
                <a:lnTo>
                  <a:pt x="24199" y="33506"/>
                </a:lnTo>
                <a:lnTo>
                  <a:pt x="42814" y="33506"/>
                </a:lnTo>
                <a:lnTo>
                  <a:pt x="42814" y="50259"/>
                </a:lnTo>
                <a:lnTo>
                  <a:pt x="50260" y="50259"/>
                </a:lnTo>
                <a:close/>
              </a:path>
            </a:pathLst>
          </a:custGeom>
          <a:solidFill>
            <a:srgbClr val="E7BE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08005" y="482606"/>
            <a:ext cx="70274" cy="25701"/>
          </a:xfrm>
          <a:custGeom>
            <a:avLst/>
            <a:gdLst/>
            <a:ahLst/>
            <a:cxnLst/>
            <a:rect l="l" t="t" r="r" b="b"/>
            <a:pathLst>
              <a:path w="154505" h="50259">
                <a:moveTo>
                  <a:pt x="154505" y="16753"/>
                </a:moveTo>
                <a:lnTo>
                  <a:pt x="154505" y="33506"/>
                </a:lnTo>
                <a:lnTo>
                  <a:pt x="102382" y="33506"/>
                </a:lnTo>
                <a:lnTo>
                  <a:pt x="102382" y="50259"/>
                </a:lnTo>
                <a:lnTo>
                  <a:pt x="93075" y="50259"/>
                </a:lnTo>
                <a:lnTo>
                  <a:pt x="93075" y="33506"/>
                </a:lnTo>
                <a:lnTo>
                  <a:pt x="76321" y="33506"/>
                </a:lnTo>
                <a:lnTo>
                  <a:pt x="76321" y="50259"/>
                </a:lnTo>
                <a:lnTo>
                  <a:pt x="68875" y="50259"/>
                </a:lnTo>
                <a:lnTo>
                  <a:pt x="68875" y="33506"/>
                </a:lnTo>
                <a:lnTo>
                  <a:pt x="50260" y="33506"/>
                </a:lnTo>
                <a:lnTo>
                  <a:pt x="50260" y="50259"/>
                </a:lnTo>
                <a:lnTo>
                  <a:pt x="42814" y="50259"/>
                </a:lnTo>
                <a:lnTo>
                  <a:pt x="42814" y="33506"/>
                </a:lnTo>
                <a:lnTo>
                  <a:pt x="24199" y="33506"/>
                </a:lnTo>
                <a:lnTo>
                  <a:pt x="24199" y="50259"/>
                </a:lnTo>
                <a:lnTo>
                  <a:pt x="16753" y="50259"/>
                </a:lnTo>
                <a:lnTo>
                  <a:pt x="16753" y="33506"/>
                </a:lnTo>
                <a:lnTo>
                  <a:pt x="0" y="33506"/>
                </a:lnTo>
                <a:lnTo>
                  <a:pt x="0" y="16753"/>
                </a:lnTo>
                <a:lnTo>
                  <a:pt x="16753" y="16753"/>
                </a:lnTo>
                <a:lnTo>
                  <a:pt x="16753" y="0"/>
                </a:lnTo>
                <a:lnTo>
                  <a:pt x="24199" y="0"/>
                </a:lnTo>
                <a:lnTo>
                  <a:pt x="24199" y="16753"/>
                </a:lnTo>
                <a:lnTo>
                  <a:pt x="42814" y="16753"/>
                </a:lnTo>
                <a:lnTo>
                  <a:pt x="42814" y="0"/>
                </a:lnTo>
                <a:lnTo>
                  <a:pt x="50260" y="0"/>
                </a:lnTo>
                <a:lnTo>
                  <a:pt x="50260" y="16753"/>
                </a:lnTo>
                <a:lnTo>
                  <a:pt x="68875" y="16753"/>
                </a:lnTo>
                <a:lnTo>
                  <a:pt x="68875" y="0"/>
                </a:lnTo>
                <a:lnTo>
                  <a:pt x="76321" y="0"/>
                </a:lnTo>
                <a:lnTo>
                  <a:pt x="76321" y="16753"/>
                </a:lnTo>
                <a:lnTo>
                  <a:pt x="93075" y="16753"/>
                </a:lnTo>
                <a:lnTo>
                  <a:pt x="93075" y="0"/>
                </a:lnTo>
                <a:lnTo>
                  <a:pt x="102382" y="0"/>
                </a:lnTo>
                <a:lnTo>
                  <a:pt x="102382" y="16753"/>
                </a:lnTo>
                <a:lnTo>
                  <a:pt x="154505" y="16753"/>
                </a:lnTo>
                <a:close/>
              </a:path>
            </a:pathLst>
          </a:custGeom>
          <a:ln w="3723">
            <a:solidFill>
              <a:srgbClr val="A700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08005" y="553045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19884">
            <a:solidFill>
              <a:srgbClr val="D7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08005" y="548285"/>
            <a:ext cx="70274" cy="9519"/>
          </a:xfrm>
          <a:custGeom>
            <a:avLst/>
            <a:gdLst/>
            <a:ahLst/>
            <a:cxnLst/>
            <a:rect l="l" t="t" r="r" b="b"/>
            <a:pathLst>
              <a:path w="154505" h="18614">
                <a:moveTo>
                  <a:pt x="0" y="18614"/>
                </a:moveTo>
                <a:lnTo>
                  <a:pt x="0" y="0"/>
                </a:lnTo>
                <a:lnTo>
                  <a:pt x="154505" y="0"/>
                </a:lnTo>
                <a:lnTo>
                  <a:pt x="154505" y="18614"/>
                </a:lnTo>
                <a:lnTo>
                  <a:pt x="0" y="18614"/>
                </a:lnTo>
                <a:close/>
              </a:path>
            </a:pathLst>
          </a:custGeom>
          <a:ln w="1861">
            <a:solidFill>
              <a:srgbClr val="A700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08005" y="610158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14892">
            <a:solidFill>
              <a:srgbClr val="BEE7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08005" y="610158"/>
            <a:ext cx="70274" cy="0"/>
          </a:xfrm>
          <a:custGeom>
            <a:avLst/>
            <a:gdLst/>
            <a:ahLst/>
            <a:cxnLst/>
            <a:rect l="l" t="t" r="r" b="b"/>
            <a:pathLst>
              <a:path w="154505">
                <a:moveTo>
                  <a:pt x="0" y="0"/>
                </a:moveTo>
                <a:lnTo>
                  <a:pt x="154505" y="0"/>
                </a:lnTo>
              </a:path>
            </a:pathLst>
          </a:custGeom>
          <a:ln w="3723">
            <a:solidFill>
              <a:srgbClr val="72B2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08005" y="660608"/>
            <a:ext cx="16933" cy="0"/>
          </a:xfrm>
          <a:custGeom>
            <a:avLst/>
            <a:gdLst/>
            <a:ahLst/>
            <a:cxnLst/>
            <a:rect l="l" t="t" r="r" b="b"/>
            <a:pathLst>
              <a:path w="37230">
                <a:moveTo>
                  <a:pt x="0" y="0"/>
                </a:moveTo>
                <a:lnTo>
                  <a:pt x="37230" y="0"/>
                </a:lnTo>
              </a:path>
            </a:pathLst>
          </a:custGeom>
          <a:ln w="3723">
            <a:solidFill>
              <a:srgbClr val="72B2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9332" y="660608"/>
            <a:ext cx="17780" cy="0"/>
          </a:xfrm>
          <a:custGeom>
            <a:avLst/>
            <a:gdLst/>
            <a:ahLst/>
            <a:cxnLst/>
            <a:rect l="l" t="t" r="r" b="b"/>
            <a:pathLst>
              <a:path w="39091">
                <a:moveTo>
                  <a:pt x="0" y="0"/>
                </a:moveTo>
                <a:lnTo>
                  <a:pt x="39091" y="0"/>
                </a:lnTo>
              </a:path>
            </a:pathLst>
          </a:custGeom>
          <a:ln w="3723">
            <a:solidFill>
              <a:srgbClr val="72B2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71506" y="660608"/>
            <a:ext cx="6773" cy="0"/>
          </a:xfrm>
          <a:custGeom>
            <a:avLst/>
            <a:gdLst/>
            <a:ahLst/>
            <a:cxnLst/>
            <a:rect l="l" t="t" r="r" b="b"/>
            <a:pathLst>
              <a:path w="14892">
                <a:moveTo>
                  <a:pt x="0" y="0"/>
                </a:moveTo>
                <a:lnTo>
                  <a:pt x="14892" y="0"/>
                </a:lnTo>
              </a:path>
            </a:pathLst>
          </a:custGeom>
          <a:ln w="3723">
            <a:solidFill>
              <a:srgbClr val="72B2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08005" y="698684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76321" y="0"/>
                </a:moveTo>
                <a:lnTo>
                  <a:pt x="76321" y="0"/>
                </a:lnTo>
                <a:lnTo>
                  <a:pt x="93075" y="0"/>
                </a:lnTo>
                <a:lnTo>
                  <a:pt x="94936" y="1861"/>
                </a:lnTo>
                <a:lnTo>
                  <a:pt x="104244" y="1861"/>
                </a:lnTo>
                <a:lnTo>
                  <a:pt x="106106" y="3722"/>
                </a:lnTo>
                <a:lnTo>
                  <a:pt x="107967" y="3722"/>
                </a:lnTo>
                <a:lnTo>
                  <a:pt x="109829" y="3722"/>
                </a:lnTo>
                <a:lnTo>
                  <a:pt x="111690" y="3722"/>
                </a:lnTo>
                <a:lnTo>
                  <a:pt x="113552" y="3722"/>
                </a:lnTo>
                <a:lnTo>
                  <a:pt x="115413" y="5584"/>
                </a:lnTo>
                <a:lnTo>
                  <a:pt x="117275" y="5584"/>
                </a:lnTo>
                <a:lnTo>
                  <a:pt x="119136" y="5584"/>
                </a:lnTo>
                <a:lnTo>
                  <a:pt x="120998" y="7445"/>
                </a:lnTo>
                <a:lnTo>
                  <a:pt x="122859" y="7445"/>
                </a:lnTo>
                <a:lnTo>
                  <a:pt x="124721" y="7445"/>
                </a:lnTo>
                <a:lnTo>
                  <a:pt x="126582" y="9307"/>
                </a:lnTo>
                <a:lnTo>
                  <a:pt x="128444" y="9307"/>
                </a:lnTo>
                <a:lnTo>
                  <a:pt x="130305" y="11168"/>
                </a:lnTo>
                <a:lnTo>
                  <a:pt x="132167" y="11168"/>
                </a:lnTo>
                <a:lnTo>
                  <a:pt x="134028" y="13030"/>
                </a:lnTo>
                <a:lnTo>
                  <a:pt x="135890" y="13030"/>
                </a:lnTo>
                <a:lnTo>
                  <a:pt x="137751" y="14891"/>
                </a:lnTo>
                <a:lnTo>
                  <a:pt x="139613" y="16753"/>
                </a:lnTo>
                <a:lnTo>
                  <a:pt x="141474" y="16753"/>
                </a:lnTo>
                <a:lnTo>
                  <a:pt x="143336" y="18614"/>
                </a:lnTo>
                <a:lnTo>
                  <a:pt x="145197" y="20476"/>
                </a:lnTo>
                <a:lnTo>
                  <a:pt x="147059" y="22337"/>
                </a:lnTo>
                <a:lnTo>
                  <a:pt x="148920" y="24198"/>
                </a:lnTo>
                <a:lnTo>
                  <a:pt x="150782" y="26060"/>
                </a:lnTo>
                <a:lnTo>
                  <a:pt x="150782" y="27921"/>
                </a:lnTo>
                <a:lnTo>
                  <a:pt x="152643" y="29783"/>
                </a:lnTo>
                <a:lnTo>
                  <a:pt x="152643" y="31644"/>
                </a:lnTo>
                <a:lnTo>
                  <a:pt x="154505" y="33506"/>
                </a:lnTo>
                <a:lnTo>
                  <a:pt x="154505" y="35367"/>
                </a:lnTo>
                <a:lnTo>
                  <a:pt x="154505" y="44675"/>
                </a:lnTo>
                <a:lnTo>
                  <a:pt x="152643" y="46536"/>
                </a:lnTo>
                <a:lnTo>
                  <a:pt x="152643" y="48398"/>
                </a:lnTo>
                <a:lnTo>
                  <a:pt x="150782" y="50259"/>
                </a:lnTo>
                <a:lnTo>
                  <a:pt x="150782" y="52120"/>
                </a:lnTo>
                <a:lnTo>
                  <a:pt x="148920" y="53982"/>
                </a:lnTo>
                <a:lnTo>
                  <a:pt x="147059" y="55843"/>
                </a:lnTo>
                <a:lnTo>
                  <a:pt x="145197" y="57705"/>
                </a:lnTo>
                <a:lnTo>
                  <a:pt x="143336" y="59566"/>
                </a:lnTo>
                <a:lnTo>
                  <a:pt x="141474" y="61428"/>
                </a:lnTo>
                <a:lnTo>
                  <a:pt x="139613" y="61428"/>
                </a:lnTo>
                <a:lnTo>
                  <a:pt x="137751" y="63289"/>
                </a:lnTo>
                <a:lnTo>
                  <a:pt x="135890" y="65151"/>
                </a:lnTo>
                <a:lnTo>
                  <a:pt x="134028" y="65151"/>
                </a:lnTo>
                <a:lnTo>
                  <a:pt x="132167" y="67012"/>
                </a:lnTo>
                <a:lnTo>
                  <a:pt x="130305" y="67012"/>
                </a:lnTo>
                <a:lnTo>
                  <a:pt x="128444" y="68874"/>
                </a:lnTo>
                <a:lnTo>
                  <a:pt x="126582" y="68874"/>
                </a:lnTo>
                <a:lnTo>
                  <a:pt x="124721" y="70735"/>
                </a:lnTo>
                <a:lnTo>
                  <a:pt x="122859" y="70735"/>
                </a:lnTo>
                <a:lnTo>
                  <a:pt x="120998" y="70735"/>
                </a:lnTo>
                <a:lnTo>
                  <a:pt x="119136" y="72597"/>
                </a:lnTo>
                <a:lnTo>
                  <a:pt x="117275" y="72597"/>
                </a:lnTo>
                <a:lnTo>
                  <a:pt x="115413" y="72597"/>
                </a:lnTo>
                <a:lnTo>
                  <a:pt x="113552" y="74458"/>
                </a:lnTo>
                <a:lnTo>
                  <a:pt x="111690" y="74458"/>
                </a:lnTo>
                <a:lnTo>
                  <a:pt x="109829" y="74458"/>
                </a:lnTo>
                <a:lnTo>
                  <a:pt x="107967" y="74458"/>
                </a:lnTo>
                <a:lnTo>
                  <a:pt x="106106" y="74458"/>
                </a:lnTo>
                <a:lnTo>
                  <a:pt x="104244" y="76320"/>
                </a:lnTo>
                <a:lnTo>
                  <a:pt x="94936" y="76320"/>
                </a:lnTo>
                <a:lnTo>
                  <a:pt x="93075" y="78181"/>
                </a:lnTo>
                <a:lnTo>
                  <a:pt x="61429" y="78181"/>
                </a:lnTo>
                <a:lnTo>
                  <a:pt x="59568" y="76320"/>
                </a:lnTo>
                <a:lnTo>
                  <a:pt x="50260" y="76320"/>
                </a:lnTo>
                <a:lnTo>
                  <a:pt x="48399" y="74458"/>
                </a:lnTo>
                <a:lnTo>
                  <a:pt x="46537" y="74458"/>
                </a:lnTo>
                <a:lnTo>
                  <a:pt x="44676" y="74458"/>
                </a:lnTo>
                <a:lnTo>
                  <a:pt x="42814" y="74458"/>
                </a:lnTo>
                <a:lnTo>
                  <a:pt x="40953" y="74458"/>
                </a:lnTo>
                <a:lnTo>
                  <a:pt x="39091" y="72597"/>
                </a:lnTo>
                <a:lnTo>
                  <a:pt x="37230" y="72597"/>
                </a:lnTo>
                <a:lnTo>
                  <a:pt x="35368" y="72597"/>
                </a:lnTo>
                <a:lnTo>
                  <a:pt x="33507" y="70735"/>
                </a:lnTo>
                <a:lnTo>
                  <a:pt x="31645" y="70735"/>
                </a:lnTo>
                <a:lnTo>
                  <a:pt x="29784" y="70735"/>
                </a:lnTo>
                <a:lnTo>
                  <a:pt x="27922" y="68874"/>
                </a:lnTo>
                <a:lnTo>
                  <a:pt x="26061" y="68874"/>
                </a:lnTo>
                <a:lnTo>
                  <a:pt x="24199" y="67012"/>
                </a:lnTo>
                <a:lnTo>
                  <a:pt x="22338" y="67012"/>
                </a:lnTo>
                <a:lnTo>
                  <a:pt x="20476" y="65151"/>
                </a:lnTo>
                <a:lnTo>
                  <a:pt x="18615" y="65151"/>
                </a:lnTo>
                <a:lnTo>
                  <a:pt x="16753" y="63289"/>
                </a:lnTo>
                <a:lnTo>
                  <a:pt x="14892" y="61428"/>
                </a:lnTo>
                <a:lnTo>
                  <a:pt x="13030" y="61428"/>
                </a:lnTo>
                <a:lnTo>
                  <a:pt x="11169" y="59566"/>
                </a:lnTo>
                <a:lnTo>
                  <a:pt x="9307" y="57705"/>
                </a:lnTo>
                <a:lnTo>
                  <a:pt x="7446" y="55843"/>
                </a:lnTo>
                <a:lnTo>
                  <a:pt x="5584" y="53982"/>
                </a:lnTo>
                <a:lnTo>
                  <a:pt x="3723" y="52120"/>
                </a:lnTo>
                <a:lnTo>
                  <a:pt x="3723" y="50259"/>
                </a:lnTo>
                <a:lnTo>
                  <a:pt x="1861" y="48398"/>
                </a:lnTo>
                <a:lnTo>
                  <a:pt x="1861" y="46536"/>
                </a:lnTo>
                <a:lnTo>
                  <a:pt x="0" y="44675"/>
                </a:lnTo>
                <a:lnTo>
                  <a:pt x="0" y="42813"/>
                </a:lnTo>
                <a:lnTo>
                  <a:pt x="0" y="33506"/>
                </a:lnTo>
                <a:lnTo>
                  <a:pt x="1861" y="31644"/>
                </a:lnTo>
                <a:lnTo>
                  <a:pt x="1861" y="29783"/>
                </a:lnTo>
                <a:lnTo>
                  <a:pt x="3723" y="27921"/>
                </a:lnTo>
                <a:lnTo>
                  <a:pt x="3723" y="26060"/>
                </a:lnTo>
                <a:lnTo>
                  <a:pt x="5584" y="24198"/>
                </a:lnTo>
                <a:lnTo>
                  <a:pt x="7446" y="22337"/>
                </a:lnTo>
                <a:lnTo>
                  <a:pt x="9307" y="20476"/>
                </a:lnTo>
                <a:lnTo>
                  <a:pt x="11169" y="18614"/>
                </a:lnTo>
                <a:lnTo>
                  <a:pt x="13030" y="16753"/>
                </a:lnTo>
                <a:lnTo>
                  <a:pt x="14892" y="16753"/>
                </a:lnTo>
                <a:lnTo>
                  <a:pt x="16753" y="14891"/>
                </a:lnTo>
                <a:lnTo>
                  <a:pt x="18615" y="13030"/>
                </a:lnTo>
                <a:lnTo>
                  <a:pt x="20476" y="13030"/>
                </a:lnTo>
                <a:lnTo>
                  <a:pt x="22338" y="11168"/>
                </a:lnTo>
                <a:lnTo>
                  <a:pt x="24199" y="11168"/>
                </a:lnTo>
                <a:lnTo>
                  <a:pt x="26061" y="9307"/>
                </a:lnTo>
                <a:lnTo>
                  <a:pt x="27922" y="9307"/>
                </a:lnTo>
                <a:lnTo>
                  <a:pt x="29784" y="7445"/>
                </a:lnTo>
                <a:lnTo>
                  <a:pt x="31645" y="7445"/>
                </a:lnTo>
                <a:lnTo>
                  <a:pt x="33507" y="7445"/>
                </a:lnTo>
                <a:lnTo>
                  <a:pt x="35368" y="5584"/>
                </a:lnTo>
                <a:lnTo>
                  <a:pt x="37230" y="5584"/>
                </a:lnTo>
                <a:lnTo>
                  <a:pt x="39091" y="5584"/>
                </a:lnTo>
                <a:lnTo>
                  <a:pt x="40953" y="3722"/>
                </a:lnTo>
                <a:lnTo>
                  <a:pt x="42814" y="3722"/>
                </a:lnTo>
                <a:lnTo>
                  <a:pt x="44676" y="3722"/>
                </a:lnTo>
                <a:lnTo>
                  <a:pt x="46537" y="3722"/>
                </a:lnTo>
                <a:lnTo>
                  <a:pt x="48399" y="3722"/>
                </a:lnTo>
                <a:lnTo>
                  <a:pt x="50260" y="1861"/>
                </a:lnTo>
                <a:lnTo>
                  <a:pt x="59568" y="1861"/>
                </a:lnTo>
                <a:lnTo>
                  <a:pt x="61429" y="0"/>
                </a:lnTo>
                <a:lnTo>
                  <a:pt x="74460" y="0"/>
                </a:lnTo>
                <a:lnTo>
                  <a:pt x="76321" y="0"/>
                </a:lnTo>
              </a:path>
            </a:pathLst>
          </a:custGeom>
          <a:ln w="9307">
            <a:solidFill>
              <a:srgbClr val="72B2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42719" y="698684"/>
            <a:ext cx="16933" cy="2855"/>
          </a:xfrm>
          <a:custGeom>
            <a:avLst/>
            <a:gdLst/>
            <a:ahLst/>
            <a:cxnLst/>
            <a:rect l="l" t="t" r="r" b="b"/>
            <a:pathLst>
              <a:path w="37230" h="5584">
                <a:moveTo>
                  <a:pt x="0" y="0"/>
                </a:moveTo>
                <a:lnTo>
                  <a:pt x="0" y="0"/>
                </a:lnTo>
                <a:lnTo>
                  <a:pt x="16753" y="0"/>
                </a:lnTo>
                <a:lnTo>
                  <a:pt x="18615" y="1861"/>
                </a:lnTo>
                <a:lnTo>
                  <a:pt x="27922" y="1861"/>
                </a:lnTo>
                <a:lnTo>
                  <a:pt x="29784" y="3722"/>
                </a:lnTo>
                <a:lnTo>
                  <a:pt x="31645" y="3722"/>
                </a:lnTo>
                <a:lnTo>
                  <a:pt x="33507" y="3722"/>
                </a:lnTo>
                <a:lnTo>
                  <a:pt x="35368" y="3722"/>
                </a:lnTo>
                <a:lnTo>
                  <a:pt x="37230" y="3722"/>
                </a:lnTo>
                <a:lnTo>
                  <a:pt x="37230" y="5584"/>
                </a:lnTo>
              </a:path>
            </a:pathLst>
          </a:custGeom>
          <a:ln w="9307">
            <a:solidFill>
              <a:srgbClr val="BEE7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74046" y="712962"/>
            <a:ext cx="4233" cy="15230"/>
          </a:xfrm>
          <a:custGeom>
            <a:avLst/>
            <a:gdLst/>
            <a:ahLst/>
            <a:cxnLst/>
            <a:rect l="l" t="t" r="r" b="b"/>
            <a:pathLst>
              <a:path w="9307" h="29783">
                <a:moveTo>
                  <a:pt x="5584" y="0"/>
                </a:moveTo>
                <a:lnTo>
                  <a:pt x="7446" y="1861"/>
                </a:lnTo>
                <a:lnTo>
                  <a:pt x="7446" y="3722"/>
                </a:lnTo>
                <a:lnTo>
                  <a:pt x="9307" y="5584"/>
                </a:lnTo>
                <a:lnTo>
                  <a:pt x="9307" y="16753"/>
                </a:lnTo>
                <a:lnTo>
                  <a:pt x="7446" y="18614"/>
                </a:lnTo>
                <a:lnTo>
                  <a:pt x="7446" y="20476"/>
                </a:lnTo>
                <a:lnTo>
                  <a:pt x="5584" y="22337"/>
                </a:lnTo>
                <a:lnTo>
                  <a:pt x="5584" y="24198"/>
                </a:lnTo>
                <a:lnTo>
                  <a:pt x="3723" y="26060"/>
                </a:lnTo>
                <a:lnTo>
                  <a:pt x="1861" y="27921"/>
                </a:lnTo>
                <a:lnTo>
                  <a:pt x="0" y="29783"/>
                </a:lnTo>
              </a:path>
            </a:pathLst>
          </a:custGeom>
          <a:ln w="9307">
            <a:solidFill>
              <a:srgbClr val="BEE7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41872" y="735808"/>
            <a:ext cx="16933" cy="2855"/>
          </a:xfrm>
          <a:custGeom>
            <a:avLst/>
            <a:gdLst/>
            <a:ahLst/>
            <a:cxnLst/>
            <a:rect l="l" t="t" r="r" b="b"/>
            <a:pathLst>
              <a:path w="37230" h="5584">
                <a:moveTo>
                  <a:pt x="37230" y="0"/>
                </a:moveTo>
                <a:lnTo>
                  <a:pt x="35368" y="1861"/>
                </a:lnTo>
                <a:lnTo>
                  <a:pt x="33507" y="1861"/>
                </a:lnTo>
                <a:lnTo>
                  <a:pt x="31645" y="1861"/>
                </a:lnTo>
                <a:lnTo>
                  <a:pt x="29784" y="3722"/>
                </a:lnTo>
                <a:lnTo>
                  <a:pt x="27922" y="3722"/>
                </a:lnTo>
                <a:lnTo>
                  <a:pt x="26061" y="3722"/>
                </a:lnTo>
                <a:lnTo>
                  <a:pt x="24199" y="3722"/>
                </a:lnTo>
                <a:lnTo>
                  <a:pt x="22338" y="3722"/>
                </a:lnTo>
                <a:lnTo>
                  <a:pt x="20476" y="3722"/>
                </a:lnTo>
                <a:lnTo>
                  <a:pt x="18615" y="5584"/>
                </a:lnTo>
                <a:lnTo>
                  <a:pt x="1861" y="5584"/>
                </a:lnTo>
                <a:lnTo>
                  <a:pt x="0" y="5584"/>
                </a:lnTo>
              </a:path>
            </a:pathLst>
          </a:custGeom>
          <a:ln w="9307">
            <a:solidFill>
              <a:srgbClr val="BEE7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09699" y="724384"/>
            <a:ext cx="11853" cy="9519"/>
          </a:xfrm>
          <a:custGeom>
            <a:avLst/>
            <a:gdLst/>
            <a:ahLst/>
            <a:cxnLst/>
            <a:rect l="l" t="t" r="r" b="b"/>
            <a:pathLst>
              <a:path w="26061" h="18614">
                <a:moveTo>
                  <a:pt x="26061" y="18614"/>
                </a:moveTo>
                <a:lnTo>
                  <a:pt x="24199" y="18614"/>
                </a:lnTo>
                <a:lnTo>
                  <a:pt x="22338" y="18614"/>
                </a:lnTo>
                <a:lnTo>
                  <a:pt x="20476" y="16753"/>
                </a:lnTo>
                <a:lnTo>
                  <a:pt x="18615" y="16753"/>
                </a:lnTo>
                <a:lnTo>
                  <a:pt x="16753" y="14891"/>
                </a:lnTo>
                <a:lnTo>
                  <a:pt x="14892" y="14891"/>
                </a:lnTo>
                <a:lnTo>
                  <a:pt x="13030" y="13030"/>
                </a:lnTo>
                <a:lnTo>
                  <a:pt x="11169" y="11168"/>
                </a:lnTo>
                <a:lnTo>
                  <a:pt x="9307" y="11168"/>
                </a:lnTo>
                <a:lnTo>
                  <a:pt x="7446" y="9307"/>
                </a:lnTo>
                <a:lnTo>
                  <a:pt x="5584" y="7445"/>
                </a:lnTo>
                <a:lnTo>
                  <a:pt x="3722" y="5584"/>
                </a:lnTo>
                <a:lnTo>
                  <a:pt x="1861" y="3722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ln w="9307">
            <a:solidFill>
              <a:srgbClr val="BEE7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13931" y="699636"/>
            <a:ext cx="16087" cy="7615"/>
          </a:xfrm>
          <a:custGeom>
            <a:avLst/>
            <a:gdLst/>
            <a:ahLst/>
            <a:cxnLst/>
            <a:rect l="l" t="t" r="r" b="b"/>
            <a:pathLst>
              <a:path w="35368" h="14891">
                <a:moveTo>
                  <a:pt x="0" y="14891"/>
                </a:moveTo>
                <a:lnTo>
                  <a:pt x="1861" y="14891"/>
                </a:lnTo>
                <a:lnTo>
                  <a:pt x="3722" y="13030"/>
                </a:lnTo>
                <a:lnTo>
                  <a:pt x="5584" y="11168"/>
                </a:lnTo>
                <a:lnTo>
                  <a:pt x="7446" y="11168"/>
                </a:lnTo>
                <a:lnTo>
                  <a:pt x="9307" y="9307"/>
                </a:lnTo>
                <a:lnTo>
                  <a:pt x="11169" y="9307"/>
                </a:lnTo>
                <a:lnTo>
                  <a:pt x="13030" y="7445"/>
                </a:lnTo>
                <a:lnTo>
                  <a:pt x="14892" y="7445"/>
                </a:lnTo>
                <a:lnTo>
                  <a:pt x="16753" y="5584"/>
                </a:lnTo>
                <a:lnTo>
                  <a:pt x="18615" y="5584"/>
                </a:lnTo>
                <a:lnTo>
                  <a:pt x="20476" y="5584"/>
                </a:lnTo>
                <a:lnTo>
                  <a:pt x="22338" y="3722"/>
                </a:lnTo>
                <a:lnTo>
                  <a:pt x="24199" y="3722"/>
                </a:lnTo>
                <a:lnTo>
                  <a:pt x="26061" y="3722"/>
                </a:lnTo>
                <a:lnTo>
                  <a:pt x="27922" y="1861"/>
                </a:lnTo>
                <a:lnTo>
                  <a:pt x="29784" y="1861"/>
                </a:lnTo>
                <a:lnTo>
                  <a:pt x="31645" y="1861"/>
                </a:lnTo>
                <a:lnTo>
                  <a:pt x="33507" y="1861"/>
                </a:lnTo>
                <a:lnTo>
                  <a:pt x="35368" y="1861"/>
                </a:lnTo>
                <a:lnTo>
                  <a:pt x="35368" y="0"/>
                </a:lnTo>
              </a:path>
            </a:pathLst>
          </a:custGeom>
          <a:ln w="9307">
            <a:solidFill>
              <a:srgbClr val="BEE7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08005" y="749134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5584" y="24199"/>
                </a:moveTo>
                <a:lnTo>
                  <a:pt x="3723" y="26060"/>
                </a:lnTo>
                <a:lnTo>
                  <a:pt x="3723" y="27921"/>
                </a:lnTo>
                <a:lnTo>
                  <a:pt x="1861" y="29783"/>
                </a:lnTo>
                <a:lnTo>
                  <a:pt x="1861" y="31644"/>
                </a:lnTo>
                <a:lnTo>
                  <a:pt x="0" y="33506"/>
                </a:lnTo>
                <a:lnTo>
                  <a:pt x="0" y="44675"/>
                </a:lnTo>
                <a:lnTo>
                  <a:pt x="1861" y="46536"/>
                </a:lnTo>
                <a:lnTo>
                  <a:pt x="1861" y="48398"/>
                </a:lnTo>
                <a:lnTo>
                  <a:pt x="3723" y="50259"/>
                </a:lnTo>
                <a:lnTo>
                  <a:pt x="3723" y="52121"/>
                </a:lnTo>
                <a:lnTo>
                  <a:pt x="5584" y="53982"/>
                </a:lnTo>
                <a:lnTo>
                  <a:pt x="7446" y="55843"/>
                </a:lnTo>
                <a:lnTo>
                  <a:pt x="9307" y="57705"/>
                </a:lnTo>
                <a:lnTo>
                  <a:pt x="11169" y="59566"/>
                </a:lnTo>
                <a:lnTo>
                  <a:pt x="13030" y="61428"/>
                </a:lnTo>
                <a:lnTo>
                  <a:pt x="14892" y="61428"/>
                </a:lnTo>
                <a:lnTo>
                  <a:pt x="16753" y="63289"/>
                </a:lnTo>
                <a:lnTo>
                  <a:pt x="18615" y="65151"/>
                </a:lnTo>
                <a:lnTo>
                  <a:pt x="20476" y="65151"/>
                </a:lnTo>
                <a:lnTo>
                  <a:pt x="22338" y="67012"/>
                </a:lnTo>
                <a:lnTo>
                  <a:pt x="24199" y="67012"/>
                </a:lnTo>
                <a:lnTo>
                  <a:pt x="26061" y="68874"/>
                </a:lnTo>
                <a:lnTo>
                  <a:pt x="27922" y="68874"/>
                </a:lnTo>
                <a:lnTo>
                  <a:pt x="29784" y="70735"/>
                </a:lnTo>
                <a:lnTo>
                  <a:pt x="33507" y="70735"/>
                </a:lnTo>
                <a:lnTo>
                  <a:pt x="35368" y="72597"/>
                </a:lnTo>
                <a:lnTo>
                  <a:pt x="39091" y="72597"/>
                </a:lnTo>
                <a:lnTo>
                  <a:pt x="40953" y="74458"/>
                </a:lnTo>
                <a:lnTo>
                  <a:pt x="48399" y="74458"/>
                </a:lnTo>
                <a:lnTo>
                  <a:pt x="50260" y="76320"/>
                </a:lnTo>
                <a:lnTo>
                  <a:pt x="59568" y="76320"/>
                </a:lnTo>
                <a:lnTo>
                  <a:pt x="61429" y="78181"/>
                </a:lnTo>
                <a:lnTo>
                  <a:pt x="93075" y="78181"/>
                </a:lnTo>
                <a:lnTo>
                  <a:pt x="94936" y="76320"/>
                </a:lnTo>
                <a:lnTo>
                  <a:pt x="104244" y="76320"/>
                </a:lnTo>
                <a:lnTo>
                  <a:pt x="106106" y="74458"/>
                </a:lnTo>
                <a:lnTo>
                  <a:pt x="113552" y="74458"/>
                </a:lnTo>
                <a:lnTo>
                  <a:pt x="115413" y="72597"/>
                </a:lnTo>
                <a:lnTo>
                  <a:pt x="119136" y="72597"/>
                </a:lnTo>
                <a:lnTo>
                  <a:pt x="120998" y="70735"/>
                </a:lnTo>
                <a:lnTo>
                  <a:pt x="124721" y="70735"/>
                </a:lnTo>
                <a:lnTo>
                  <a:pt x="126582" y="68874"/>
                </a:lnTo>
                <a:lnTo>
                  <a:pt x="128444" y="68874"/>
                </a:lnTo>
                <a:lnTo>
                  <a:pt x="130305" y="67012"/>
                </a:lnTo>
                <a:lnTo>
                  <a:pt x="132167" y="67012"/>
                </a:lnTo>
                <a:lnTo>
                  <a:pt x="134028" y="65151"/>
                </a:lnTo>
                <a:lnTo>
                  <a:pt x="135890" y="65151"/>
                </a:lnTo>
                <a:lnTo>
                  <a:pt x="137751" y="63289"/>
                </a:lnTo>
                <a:lnTo>
                  <a:pt x="139613" y="61428"/>
                </a:lnTo>
                <a:lnTo>
                  <a:pt x="141474" y="61428"/>
                </a:lnTo>
                <a:lnTo>
                  <a:pt x="143336" y="59566"/>
                </a:lnTo>
                <a:lnTo>
                  <a:pt x="145197" y="57705"/>
                </a:lnTo>
                <a:lnTo>
                  <a:pt x="147059" y="55843"/>
                </a:lnTo>
                <a:lnTo>
                  <a:pt x="148920" y="53982"/>
                </a:lnTo>
                <a:lnTo>
                  <a:pt x="150782" y="52121"/>
                </a:lnTo>
                <a:lnTo>
                  <a:pt x="150782" y="50259"/>
                </a:lnTo>
                <a:lnTo>
                  <a:pt x="152643" y="48398"/>
                </a:lnTo>
                <a:lnTo>
                  <a:pt x="152643" y="46536"/>
                </a:lnTo>
                <a:lnTo>
                  <a:pt x="154505" y="44675"/>
                </a:lnTo>
                <a:lnTo>
                  <a:pt x="154505" y="33506"/>
                </a:lnTo>
                <a:lnTo>
                  <a:pt x="152643" y="31644"/>
                </a:lnTo>
                <a:lnTo>
                  <a:pt x="152643" y="29783"/>
                </a:lnTo>
                <a:lnTo>
                  <a:pt x="150782" y="27921"/>
                </a:lnTo>
                <a:lnTo>
                  <a:pt x="150782" y="26060"/>
                </a:lnTo>
                <a:lnTo>
                  <a:pt x="148920" y="24199"/>
                </a:lnTo>
                <a:lnTo>
                  <a:pt x="147059" y="22337"/>
                </a:lnTo>
                <a:lnTo>
                  <a:pt x="145197" y="20476"/>
                </a:lnTo>
                <a:lnTo>
                  <a:pt x="143336" y="18614"/>
                </a:lnTo>
                <a:lnTo>
                  <a:pt x="141474" y="16753"/>
                </a:lnTo>
                <a:lnTo>
                  <a:pt x="139613" y="16753"/>
                </a:lnTo>
                <a:lnTo>
                  <a:pt x="137751" y="14891"/>
                </a:lnTo>
                <a:lnTo>
                  <a:pt x="135890" y="13030"/>
                </a:lnTo>
                <a:lnTo>
                  <a:pt x="134028" y="13030"/>
                </a:lnTo>
                <a:lnTo>
                  <a:pt x="132167" y="11168"/>
                </a:lnTo>
                <a:lnTo>
                  <a:pt x="130305" y="11168"/>
                </a:lnTo>
                <a:lnTo>
                  <a:pt x="128444" y="9307"/>
                </a:lnTo>
                <a:lnTo>
                  <a:pt x="126582" y="9307"/>
                </a:lnTo>
                <a:lnTo>
                  <a:pt x="124721" y="7445"/>
                </a:lnTo>
                <a:lnTo>
                  <a:pt x="120998" y="7445"/>
                </a:lnTo>
                <a:lnTo>
                  <a:pt x="119136" y="5584"/>
                </a:lnTo>
                <a:lnTo>
                  <a:pt x="115413" y="5584"/>
                </a:lnTo>
                <a:lnTo>
                  <a:pt x="113552" y="3722"/>
                </a:lnTo>
                <a:lnTo>
                  <a:pt x="106106" y="3722"/>
                </a:lnTo>
                <a:lnTo>
                  <a:pt x="104244" y="1861"/>
                </a:lnTo>
                <a:lnTo>
                  <a:pt x="94936" y="1861"/>
                </a:lnTo>
                <a:lnTo>
                  <a:pt x="93075" y="0"/>
                </a:lnTo>
                <a:lnTo>
                  <a:pt x="61429" y="0"/>
                </a:lnTo>
                <a:lnTo>
                  <a:pt x="59568" y="1861"/>
                </a:lnTo>
                <a:lnTo>
                  <a:pt x="50260" y="1861"/>
                </a:lnTo>
                <a:lnTo>
                  <a:pt x="48399" y="3722"/>
                </a:lnTo>
                <a:lnTo>
                  <a:pt x="40953" y="3722"/>
                </a:lnTo>
                <a:lnTo>
                  <a:pt x="39091" y="5584"/>
                </a:lnTo>
                <a:lnTo>
                  <a:pt x="35368" y="5584"/>
                </a:lnTo>
                <a:lnTo>
                  <a:pt x="33507" y="7445"/>
                </a:lnTo>
                <a:lnTo>
                  <a:pt x="29784" y="7445"/>
                </a:lnTo>
                <a:lnTo>
                  <a:pt x="27922" y="9307"/>
                </a:lnTo>
                <a:lnTo>
                  <a:pt x="26061" y="9307"/>
                </a:lnTo>
                <a:lnTo>
                  <a:pt x="24199" y="11168"/>
                </a:lnTo>
                <a:lnTo>
                  <a:pt x="22338" y="11168"/>
                </a:lnTo>
                <a:lnTo>
                  <a:pt x="20476" y="13030"/>
                </a:lnTo>
                <a:lnTo>
                  <a:pt x="18615" y="13030"/>
                </a:lnTo>
                <a:lnTo>
                  <a:pt x="16753" y="14891"/>
                </a:lnTo>
                <a:lnTo>
                  <a:pt x="14892" y="16753"/>
                </a:lnTo>
                <a:lnTo>
                  <a:pt x="13030" y="16753"/>
                </a:lnTo>
                <a:lnTo>
                  <a:pt x="11169" y="18614"/>
                </a:lnTo>
                <a:lnTo>
                  <a:pt x="9307" y="20476"/>
                </a:lnTo>
                <a:lnTo>
                  <a:pt x="7446" y="22337"/>
                </a:lnTo>
                <a:lnTo>
                  <a:pt x="5584" y="24199"/>
                </a:lnTo>
                <a:close/>
              </a:path>
            </a:pathLst>
          </a:custGeom>
          <a:solidFill>
            <a:srgbClr val="BEE7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08005" y="749134"/>
            <a:ext cx="70274" cy="39979"/>
          </a:xfrm>
          <a:custGeom>
            <a:avLst/>
            <a:gdLst/>
            <a:ahLst/>
            <a:cxnLst/>
            <a:rect l="l" t="t" r="r" b="b"/>
            <a:pathLst>
              <a:path w="154505" h="78181">
                <a:moveTo>
                  <a:pt x="76321" y="0"/>
                </a:moveTo>
                <a:lnTo>
                  <a:pt x="76321" y="0"/>
                </a:lnTo>
                <a:lnTo>
                  <a:pt x="61429" y="0"/>
                </a:lnTo>
                <a:lnTo>
                  <a:pt x="59568" y="1861"/>
                </a:lnTo>
                <a:lnTo>
                  <a:pt x="50260" y="1861"/>
                </a:lnTo>
                <a:lnTo>
                  <a:pt x="48399" y="3722"/>
                </a:lnTo>
                <a:lnTo>
                  <a:pt x="46537" y="3722"/>
                </a:lnTo>
                <a:lnTo>
                  <a:pt x="44676" y="3722"/>
                </a:lnTo>
                <a:lnTo>
                  <a:pt x="42814" y="3722"/>
                </a:lnTo>
                <a:lnTo>
                  <a:pt x="40953" y="3722"/>
                </a:lnTo>
                <a:lnTo>
                  <a:pt x="39091" y="5584"/>
                </a:lnTo>
                <a:lnTo>
                  <a:pt x="37230" y="5584"/>
                </a:lnTo>
                <a:lnTo>
                  <a:pt x="35368" y="5584"/>
                </a:lnTo>
                <a:lnTo>
                  <a:pt x="33507" y="7445"/>
                </a:lnTo>
                <a:lnTo>
                  <a:pt x="31645" y="7445"/>
                </a:lnTo>
                <a:lnTo>
                  <a:pt x="29784" y="7445"/>
                </a:lnTo>
                <a:lnTo>
                  <a:pt x="27922" y="9307"/>
                </a:lnTo>
                <a:lnTo>
                  <a:pt x="26061" y="9307"/>
                </a:lnTo>
                <a:lnTo>
                  <a:pt x="24199" y="11168"/>
                </a:lnTo>
                <a:lnTo>
                  <a:pt x="22338" y="11168"/>
                </a:lnTo>
                <a:lnTo>
                  <a:pt x="20476" y="13030"/>
                </a:lnTo>
                <a:lnTo>
                  <a:pt x="18615" y="13030"/>
                </a:lnTo>
                <a:lnTo>
                  <a:pt x="16753" y="14891"/>
                </a:lnTo>
                <a:lnTo>
                  <a:pt x="14892" y="16753"/>
                </a:lnTo>
                <a:lnTo>
                  <a:pt x="13030" y="16753"/>
                </a:lnTo>
                <a:lnTo>
                  <a:pt x="11169" y="18614"/>
                </a:lnTo>
                <a:lnTo>
                  <a:pt x="9307" y="20476"/>
                </a:lnTo>
                <a:lnTo>
                  <a:pt x="7446" y="22337"/>
                </a:lnTo>
                <a:lnTo>
                  <a:pt x="5584" y="24199"/>
                </a:lnTo>
                <a:lnTo>
                  <a:pt x="3723" y="26060"/>
                </a:lnTo>
                <a:lnTo>
                  <a:pt x="3723" y="27921"/>
                </a:lnTo>
                <a:lnTo>
                  <a:pt x="1861" y="29783"/>
                </a:lnTo>
                <a:lnTo>
                  <a:pt x="1861" y="31644"/>
                </a:lnTo>
                <a:lnTo>
                  <a:pt x="0" y="33506"/>
                </a:lnTo>
                <a:lnTo>
                  <a:pt x="0" y="35367"/>
                </a:lnTo>
                <a:lnTo>
                  <a:pt x="0" y="44675"/>
                </a:lnTo>
                <a:lnTo>
                  <a:pt x="1861" y="46536"/>
                </a:lnTo>
                <a:lnTo>
                  <a:pt x="1861" y="48398"/>
                </a:lnTo>
                <a:lnTo>
                  <a:pt x="3723" y="50259"/>
                </a:lnTo>
                <a:lnTo>
                  <a:pt x="3723" y="52121"/>
                </a:lnTo>
                <a:lnTo>
                  <a:pt x="5584" y="53982"/>
                </a:lnTo>
                <a:lnTo>
                  <a:pt x="7446" y="55843"/>
                </a:lnTo>
                <a:lnTo>
                  <a:pt x="9307" y="57705"/>
                </a:lnTo>
                <a:lnTo>
                  <a:pt x="11169" y="59566"/>
                </a:lnTo>
                <a:lnTo>
                  <a:pt x="13030" y="61428"/>
                </a:lnTo>
                <a:lnTo>
                  <a:pt x="14892" y="61428"/>
                </a:lnTo>
                <a:lnTo>
                  <a:pt x="16753" y="63289"/>
                </a:lnTo>
                <a:lnTo>
                  <a:pt x="18615" y="65151"/>
                </a:lnTo>
                <a:lnTo>
                  <a:pt x="20476" y="65151"/>
                </a:lnTo>
                <a:lnTo>
                  <a:pt x="22338" y="67012"/>
                </a:lnTo>
                <a:lnTo>
                  <a:pt x="24199" y="67012"/>
                </a:lnTo>
                <a:lnTo>
                  <a:pt x="26061" y="68874"/>
                </a:lnTo>
                <a:lnTo>
                  <a:pt x="27922" y="68874"/>
                </a:lnTo>
                <a:lnTo>
                  <a:pt x="29784" y="70735"/>
                </a:lnTo>
                <a:lnTo>
                  <a:pt x="31645" y="70735"/>
                </a:lnTo>
                <a:lnTo>
                  <a:pt x="33507" y="70735"/>
                </a:lnTo>
                <a:lnTo>
                  <a:pt x="35368" y="72597"/>
                </a:lnTo>
                <a:lnTo>
                  <a:pt x="37230" y="72597"/>
                </a:lnTo>
                <a:lnTo>
                  <a:pt x="39091" y="72597"/>
                </a:lnTo>
                <a:lnTo>
                  <a:pt x="40953" y="74458"/>
                </a:lnTo>
                <a:lnTo>
                  <a:pt x="42814" y="74458"/>
                </a:lnTo>
                <a:lnTo>
                  <a:pt x="44676" y="74458"/>
                </a:lnTo>
                <a:lnTo>
                  <a:pt x="46537" y="74458"/>
                </a:lnTo>
                <a:lnTo>
                  <a:pt x="48399" y="74458"/>
                </a:lnTo>
                <a:lnTo>
                  <a:pt x="50260" y="76320"/>
                </a:lnTo>
                <a:lnTo>
                  <a:pt x="59568" y="76320"/>
                </a:lnTo>
                <a:lnTo>
                  <a:pt x="61429" y="78181"/>
                </a:lnTo>
                <a:lnTo>
                  <a:pt x="93075" y="78181"/>
                </a:lnTo>
                <a:lnTo>
                  <a:pt x="94936" y="76320"/>
                </a:lnTo>
                <a:lnTo>
                  <a:pt x="104244" y="76320"/>
                </a:lnTo>
                <a:lnTo>
                  <a:pt x="106106" y="74458"/>
                </a:lnTo>
                <a:lnTo>
                  <a:pt x="107967" y="74458"/>
                </a:lnTo>
                <a:lnTo>
                  <a:pt x="109829" y="74458"/>
                </a:lnTo>
                <a:lnTo>
                  <a:pt x="111690" y="74458"/>
                </a:lnTo>
                <a:lnTo>
                  <a:pt x="113552" y="74458"/>
                </a:lnTo>
                <a:lnTo>
                  <a:pt x="115413" y="72597"/>
                </a:lnTo>
                <a:lnTo>
                  <a:pt x="117275" y="72597"/>
                </a:lnTo>
                <a:lnTo>
                  <a:pt x="119136" y="72597"/>
                </a:lnTo>
                <a:lnTo>
                  <a:pt x="120998" y="70735"/>
                </a:lnTo>
                <a:lnTo>
                  <a:pt x="122859" y="70735"/>
                </a:lnTo>
                <a:lnTo>
                  <a:pt x="124721" y="70735"/>
                </a:lnTo>
                <a:lnTo>
                  <a:pt x="126582" y="68874"/>
                </a:lnTo>
                <a:lnTo>
                  <a:pt x="128444" y="68874"/>
                </a:lnTo>
                <a:lnTo>
                  <a:pt x="130305" y="67012"/>
                </a:lnTo>
                <a:lnTo>
                  <a:pt x="132167" y="67012"/>
                </a:lnTo>
                <a:lnTo>
                  <a:pt x="134028" y="65151"/>
                </a:lnTo>
                <a:lnTo>
                  <a:pt x="135890" y="65151"/>
                </a:lnTo>
                <a:lnTo>
                  <a:pt x="137751" y="63289"/>
                </a:lnTo>
                <a:lnTo>
                  <a:pt x="139613" y="61428"/>
                </a:lnTo>
                <a:lnTo>
                  <a:pt x="141474" y="61428"/>
                </a:lnTo>
                <a:lnTo>
                  <a:pt x="143336" y="59566"/>
                </a:lnTo>
                <a:lnTo>
                  <a:pt x="145197" y="57705"/>
                </a:lnTo>
                <a:lnTo>
                  <a:pt x="147059" y="55843"/>
                </a:lnTo>
                <a:lnTo>
                  <a:pt x="148920" y="53982"/>
                </a:lnTo>
                <a:lnTo>
                  <a:pt x="150782" y="52121"/>
                </a:lnTo>
                <a:lnTo>
                  <a:pt x="150782" y="50259"/>
                </a:lnTo>
                <a:lnTo>
                  <a:pt x="152643" y="48398"/>
                </a:lnTo>
                <a:lnTo>
                  <a:pt x="152643" y="46536"/>
                </a:lnTo>
                <a:lnTo>
                  <a:pt x="154505" y="44675"/>
                </a:lnTo>
                <a:lnTo>
                  <a:pt x="154505" y="42813"/>
                </a:lnTo>
                <a:lnTo>
                  <a:pt x="154505" y="33506"/>
                </a:lnTo>
                <a:lnTo>
                  <a:pt x="152643" y="31644"/>
                </a:lnTo>
                <a:lnTo>
                  <a:pt x="152643" y="29783"/>
                </a:lnTo>
                <a:lnTo>
                  <a:pt x="150782" y="27921"/>
                </a:lnTo>
                <a:lnTo>
                  <a:pt x="150782" y="26060"/>
                </a:lnTo>
                <a:lnTo>
                  <a:pt x="148920" y="24199"/>
                </a:lnTo>
                <a:lnTo>
                  <a:pt x="147059" y="22337"/>
                </a:lnTo>
                <a:lnTo>
                  <a:pt x="145197" y="20476"/>
                </a:lnTo>
                <a:lnTo>
                  <a:pt x="143336" y="18614"/>
                </a:lnTo>
                <a:lnTo>
                  <a:pt x="141474" y="16753"/>
                </a:lnTo>
                <a:lnTo>
                  <a:pt x="139613" y="16753"/>
                </a:lnTo>
                <a:lnTo>
                  <a:pt x="137751" y="14891"/>
                </a:lnTo>
                <a:lnTo>
                  <a:pt x="135890" y="13030"/>
                </a:lnTo>
                <a:lnTo>
                  <a:pt x="134028" y="13030"/>
                </a:lnTo>
                <a:lnTo>
                  <a:pt x="132167" y="11168"/>
                </a:lnTo>
                <a:lnTo>
                  <a:pt x="130305" y="11168"/>
                </a:lnTo>
                <a:lnTo>
                  <a:pt x="128444" y="9307"/>
                </a:lnTo>
                <a:lnTo>
                  <a:pt x="126582" y="9307"/>
                </a:lnTo>
                <a:lnTo>
                  <a:pt x="124721" y="7445"/>
                </a:lnTo>
                <a:lnTo>
                  <a:pt x="122859" y="7445"/>
                </a:lnTo>
                <a:lnTo>
                  <a:pt x="120998" y="7445"/>
                </a:lnTo>
                <a:lnTo>
                  <a:pt x="119136" y="5584"/>
                </a:lnTo>
                <a:lnTo>
                  <a:pt x="117275" y="5584"/>
                </a:lnTo>
                <a:lnTo>
                  <a:pt x="115413" y="5584"/>
                </a:lnTo>
                <a:lnTo>
                  <a:pt x="113552" y="3722"/>
                </a:lnTo>
                <a:lnTo>
                  <a:pt x="111690" y="3722"/>
                </a:lnTo>
                <a:lnTo>
                  <a:pt x="109829" y="3722"/>
                </a:lnTo>
                <a:lnTo>
                  <a:pt x="107967" y="3722"/>
                </a:lnTo>
                <a:lnTo>
                  <a:pt x="106106" y="3722"/>
                </a:lnTo>
                <a:lnTo>
                  <a:pt x="104244" y="1861"/>
                </a:lnTo>
                <a:lnTo>
                  <a:pt x="94936" y="1861"/>
                </a:lnTo>
                <a:lnTo>
                  <a:pt x="93075" y="0"/>
                </a:lnTo>
                <a:lnTo>
                  <a:pt x="78183" y="0"/>
                </a:lnTo>
                <a:lnTo>
                  <a:pt x="76321" y="0"/>
                </a:lnTo>
                <a:close/>
              </a:path>
            </a:pathLst>
          </a:custGeom>
          <a:ln w="3723">
            <a:solidFill>
              <a:srgbClr val="72B2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15625" y="806247"/>
            <a:ext cx="55034" cy="39979"/>
          </a:xfrm>
          <a:custGeom>
            <a:avLst/>
            <a:gdLst/>
            <a:ahLst/>
            <a:cxnLst/>
            <a:rect l="l" t="t" r="r" b="b"/>
            <a:pathLst>
              <a:path w="120998" h="78181">
                <a:moveTo>
                  <a:pt x="7446" y="14891"/>
                </a:moveTo>
                <a:lnTo>
                  <a:pt x="1861" y="24199"/>
                </a:lnTo>
                <a:lnTo>
                  <a:pt x="0" y="33506"/>
                </a:lnTo>
                <a:lnTo>
                  <a:pt x="0" y="40952"/>
                </a:lnTo>
                <a:lnTo>
                  <a:pt x="3723" y="50259"/>
                </a:lnTo>
                <a:lnTo>
                  <a:pt x="5584" y="59566"/>
                </a:lnTo>
                <a:lnTo>
                  <a:pt x="7446" y="68874"/>
                </a:lnTo>
                <a:lnTo>
                  <a:pt x="9307" y="72597"/>
                </a:lnTo>
                <a:lnTo>
                  <a:pt x="13030" y="74458"/>
                </a:lnTo>
                <a:lnTo>
                  <a:pt x="16753" y="76320"/>
                </a:lnTo>
                <a:lnTo>
                  <a:pt x="26061" y="76320"/>
                </a:lnTo>
                <a:lnTo>
                  <a:pt x="29784" y="74458"/>
                </a:lnTo>
                <a:lnTo>
                  <a:pt x="39091" y="70735"/>
                </a:lnTo>
                <a:lnTo>
                  <a:pt x="48399" y="67012"/>
                </a:lnTo>
                <a:lnTo>
                  <a:pt x="52122" y="63289"/>
                </a:lnTo>
                <a:lnTo>
                  <a:pt x="61429" y="63289"/>
                </a:lnTo>
                <a:lnTo>
                  <a:pt x="68875" y="65151"/>
                </a:lnTo>
                <a:lnTo>
                  <a:pt x="74460" y="67012"/>
                </a:lnTo>
                <a:lnTo>
                  <a:pt x="78183" y="70735"/>
                </a:lnTo>
                <a:lnTo>
                  <a:pt x="87490" y="76320"/>
                </a:lnTo>
                <a:lnTo>
                  <a:pt x="94937" y="78181"/>
                </a:lnTo>
                <a:lnTo>
                  <a:pt x="104244" y="76320"/>
                </a:lnTo>
                <a:lnTo>
                  <a:pt x="113552" y="72597"/>
                </a:lnTo>
                <a:lnTo>
                  <a:pt x="117275" y="68874"/>
                </a:lnTo>
                <a:lnTo>
                  <a:pt x="120998" y="59566"/>
                </a:lnTo>
                <a:lnTo>
                  <a:pt x="120998" y="53982"/>
                </a:lnTo>
                <a:lnTo>
                  <a:pt x="119136" y="50259"/>
                </a:lnTo>
                <a:lnTo>
                  <a:pt x="117275" y="46536"/>
                </a:lnTo>
                <a:lnTo>
                  <a:pt x="106106" y="37229"/>
                </a:lnTo>
                <a:lnTo>
                  <a:pt x="100521" y="33506"/>
                </a:lnTo>
                <a:lnTo>
                  <a:pt x="100521" y="27921"/>
                </a:lnTo>
                <a:lnTo>
                  <a:pt x="106106" y="20476"/>
                </a:lnTo>
                <a:lnTo>
                  <a:pt x="109829" y="14891"/>
                </a:lnTo>
                <a:lnTo>
                  <a:pt x="109829" y="11168"/>
                </a:lnTo>
                <a:lnTo>
                  <a:pt x="107967" y="7445"/>
                </a:lnTo>
                <a:lnTo>
                  <a:pt x="104244" y="1861"/>
                </a:lnTo>
                <a:lnTo>
                  <a:pt x="104244" y="0"/>
                </a:lnTo>
                <a:lnTo>
                  <a:pt x="91213" y="1861"/>
                </a:lnTo>
                <a:lnTo>
                  <a:pt x="81906" y="5584"/>
                </a:lnTo>
                <a:lnTo>
                  <a:pt x="74460" y="11168"/>
                </a:lnTo>
                <a:lnTo>
                  <a:pt x="65152" y="18614"/>
                </a:lnTo>
                <a:lnTo>
                  <a:pt x="61429" y="20476"/>
                </a:lnTo>
                <a:lnTo>
                  <a:pt x="52122" y="20476"/>
                </a:lnTo>
                <a:lnTo>
                  <a:pt x="48399" y="16753"/>
                </a:lnTo>
                <a:lnTo>
                  <a:pt x="39091" y="11168"/>
                </a:lnTo>
                <a:lnTo>
                  <a:pt x="29784" y="7445"/>
                </a:lnTo>
                <a:lnTo>
                  <a:pt x="16753" y="9307"/>
                </a:lnTo>
                <a:lnTo>
                  <a:pt x="13030" y="11168"/>
                </a:lnTo>
                <a:lnTo>
                  <a:pt x="7446" y="14891"/>
                </a:lnTo>
                <a:close/>
              </a:path>
            </a:pathLst>
          </a:custGeom>
          <a:solidFill>
            <a:srgbClr val="D2FF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21696" y="864379"/>
            <a:ext cx="42410" cy="47594"/>
          </a:xfrm>
          <a:custGeom>
            <a:avLst/>
            <a:gdLst/>
            <a:ahLst/>
            <a:cxnLst/>
            <a:rect l="l" t="t" r="r" b="b"/>
            <a:pathLst>
              <a:path w="93243" h="93073">
                <a:moveTo>
                  <a:pt x="1861" y="74235"/>
                </a:moveTo>
                <a:lnTo>
                  <a:pt x="5435" y="77492"/>
                </a:lnTo>
                <a:lnTo>
                  <a:pt x="9009" y="80750"/>
                </a:lnTo>
                <a:lnTo>
                  <a:pt x="13570" y="82295"/>
                </a:lnTo>
                <a:lnTo>
                  <a:pt x="21258" y="82295"/>
                </a:lnTo>
                <a:lnTo>
                  <a:pt x="23268" y="81755"/>
                </a:lnTo>
                <a:lnTo>
                  <a:pt x="25055" y="80750"/>
                </a:lnTo>
                <a:lnTo>
                  <a:pt x="27531" y="78646"/>
                </a:lnTo>
                <a:lnTo>
                  <a:pt x="30026" y="76487"/>
                </a:lnTo>
                <a:lnTo>
                  <a:pt x="30714" y="80973"/>
                </a:lnTo>
                <a:lnTo>
                  <a:pt x="32427" y="84771"/>
                </a:lnTo>
                <a:lnTo>
                  <a:pt x="35070" y="87805"/>
                </a:lnTo>
                <a:lnTo>
                  <a:pt x="38086" y="91286"/>
                </a:lnTo>
                <a:lnTo>
                  <a:pt x="41809" y="93073"/>
                </a:lnTo>
                <a:lnTo>
                  <a:pt x="49404" y="93073"/>
                </a:lnTo>
                <a:lnTo>
                  <a:pt x="53127" y="91844"/>
                </a:lnTo>
                <a:lnTo>
                  <a:pt x="57241" y="89350"/>
                </a:lnTo>
                <a:lnTo>
                  <a:pt x="61895" y="86948"/>
                </a:lnTo>
                <a:lnTo>
                  <a:pt x="65003" y="84007"/>
                </a:lnTo>
                <a:lnTo>
                  <a:pt x="66623" y="80582"/>
                </a:lnTo>
                <a:lnTo>
                  <a:pt x="69974" y="82909"/>
                </a:lnTo>
                <a:lnTo>
                  <a:pt x="73455" y="84082"/>
                </a:lnTo>
                <a:lnTo>
                  <a:pt x="82148" y="84082"/>
                </a:lnTo>
                <a:lnTo>
                  <a:pt x="86262" y="81904"/>
                </a:lnTo>
                <a:lnTo>
                  <a:pt x="89352" y="77567"/>
                </a:lnTo>
                <a:lnTo>
                  <a:pt x="91921" y="73844"/>
                </a:lnTo>
                <a:lnTo>
                  <a:pt x="93243" y="69413"/>
                </a:lnTo>
                <a:lnTo>
                  <a:pt x="93243" y="56700"/>
                </a:lnTo>
                <a:lnTo>
                  <a:pt x="90357" y="51432"/>
                </a:lnTo>
                <a:lnTo>
                  <a:pt x="84549" y="48640"/>
                </a:lnTo>
                <a:lnTo>
                  <a:pt x="83470" y="52195"/>
                </a:lnTo>
                <a:lnTo>
                  <a:pt x="85945" y="53684"/>
                </a:lnTo>
                <a:lnTo>
                  <a:pt x="87267" y="55695"/>
                </a:lnTo>
                <a:lnTo>
                  <a:pt x="88663" y="57630"/>
                </a:lnTo>
                <a:lnTo>
                  <a:pt x="89352" y="60572"/>
                </a:lnTo>
                <a:lnTo>
                  <a:pt x="89352" y="68725"/>
                </a:lnTo>
                <a:lnTo>
                  <a:pt x="88272" y="72373"/>
                </a:lnTo>
                <a:lnTo>
                  <a:pt x="86020" y="75314"/>
                </a:lnTo>
                <a:lnTo>
                  <a:pt x="83693" y="78572"/>
                </a:lnTo>
                <a:lnTo>
                  <a:pt x="80677" y="80210"/>
                </a:lnTo>
                <a:lnTo>
                  <a:pt x="73771" y="80210"/>
                </a:lnTo>
                <a:lnTo>
                  <a:pt x="70346" y="78721"/>
                </a:lnTo>
                <a:lnTo>
                  <a:pt x="66716" y="75854"/>
                </a:lnTo>
                <a:lnTo>
                  <a:pt x="66083" y="75463"/>
                </a:lnTo>
                <a:lnTo>
                  <a:pt x="64073" y="75314"/>
                </a:lnTo>
                <a:lnTo>
                  <a:pt x="63533" y="77325"/>
                </a:lnTo>
                <a:lnTo>
                  <a:pt x="63458" y="79652"/>
                </a:lnTo>
                <a:lnTo>
                  <a:pt x="61280" y="82295"/>
                </a:lnTo>
                <a:lnTo>
                  <a:pt x="57018" y="85162"/>
                </a:lnTo>
                <a:lnTo>
                  <a:pt x="52755" y="87879"/>
                </a:lnTo>
                <a:lnTo>
                  <a:pt x="49181" y="89275"/>
                </a:lnTo>
                <a:lnTo>
                  <a:pt x="42591" y="89275"/>
                </a:lnTo>
                <a:lnTo>
                  <a:pt x="39482" y="87488"/>
                </a:lnTo>
                <a:lnTo>
                  <a:pt x="37081" y="83933"/>
                </a:lnTo>
                <a:lnTo>
                  <a:pt x="34754" y="80824"/>
                </a:lnTo>
                <a:lnTo>
                  <a:pt x="33581" y="77101"/>
                </a:lnTo>
                <a:lnTo>
                  <a:pt x="33581" y="72764"/>
                </a:lnTo>
                <a:lnTo>
                  <a:pt x="33041" y="70661"/>
                </a:lnTo>
                <a:lnTo>
                  <a:pt x="30565" y="71052"/>
                </a:lnTo>
                <a:lnTo>
                  <a:pt x="28704" y="72597"/>
                </a:lnTo>
                <a:lnTo>
                  <a:pt x="26917" y="74235"/>
                </a:lnTo>
                <a:lnTo>
                  <a:pt x="25204" y="75705"/>
                </a:lnTo>
                <a:lnTo>
                  <a:pt x="22971" y="77567"/>
                </a:lnTo>
                <a:lnTo>
                  <a:pt x="20867" y="78497"/>
                </a:lnTo>
                <a:lnTo>
                  <a:pt x="14668" y="78497"/>
                </a:lnTo>
                <a:lnTo>
                  <a:pt x="11094" y="77176"/>
                </a:lnTo>
                <a:lnTo>
                  <a:pt x="8153" y="74626"/>
                </a:lnTo>
                <a:lnTo>
                  <a:pt x="5361" y="72131"/>
                </a:lnTo>
                <a:lnTo>
                  <a:pt x="3890" y="68948"/>
                </a:lnTo>
                <a:lnTo>
                  <a:pt x="3890" y="62210"/>
                </a:lnTo>
                <a:lnTo>
                  <a:pt x="2326" y="55843"/>
                </a:lnTo>
                <a:lnTo>
                  <a:pt x="781" y="58952"/>
                </a:lnTo>
                <a:lnTo>
                  <a:pt x="0" y="62061"/>
                </a:lnTo>
                <a:lnTo>
                  <a:pt x="0" y="70046"/>
                </a:lnTo>
                <a:lnTo>
                  <a:pt x="1861" y="74235"/>
                </a:lnTo>
                <a:close/>
              </a:path>
              <a:path w="93243" h="93073">
                <a:moveTo>
                  <a:pt x="12807" y="49254"/>
                </a:moveTo>
                <a:lnTo>
                  <a:pt x="13030" y="47392"/>
                </a:lnTo>
                <a:lnTo>
                  <a:pt x="11559" y="45066"/>
                </a:lnTo>
                <a:lnTo>
                  <a:pt x="8376" y="41268"/>
                </a:lnTo>
                <a:lnTo>
                  <a:pt x="5435" y="37545"/>
                </a:lnTo>
                <a:lnTo>
                  <a:pt x="3890" y="34828"/>
                </a:lnTo>
                <a:lnTo>
                  <a:pt x="3890" y="31030"/>
                </a:lnTo>
                <a:lnTo>
                  <a:pt x="4355" y="29709"/>
                </a:lnTo>
                <a:lnTo>
                  <a:pt x="6217" y="28387"/>
                </a:lnTo>
                <a:lnTo>
                  <a:pt x="7985" y="28089"/>
                </a:lnTo>
                <a:lnTo>
                  <a:pt x="10703" y="28089"/>
                </a:lnTo>
                <a:lnTo>
                  <a:pt x="15748" y="28629"/>
                </a:lnTo>
                <a:lnTo>
                  <a:pt x="17070" y="28629"/>
                </a:lnTo>
                <a:lnTo>
                  <a:pt x="18075" y="26991"/>
                </a:lnTo>
                <a:lnTo>
                  <a:pt x="18857" y="23808"/>
                </a:lnTo>
                <a:lnTo>
                  <a:pt x="19620" y="19005"/>
                </a:lnTo>
                <a:lnTo>
                  <a:pt x="20327" y="16064"/>
                </a:lnTo>
                <a:lnTo>
                  <a:pt x="20793" y="14966"/>
                </a:lnTo>
                <a:lnTo>
                  <a:pt x="22263" y="11950"/>
                </a:lnTo>
                <a:lnTo>
                  <a:pt x="24739" y="10312"/>
                </a:lnTo>
                <a:lnTo>
                  <a:pt x="30565" y="10312"/>
                </a:lnTo>
                <a:lnTo>
                  <a:pt x="32818" y="11410"/>
                </a:lnTo>
                <a:lnTo>
                  <a:pt x="34977" y="13663"/>
                </a:lnTo>
                <a:lnTo>
                  <a:pt x="37155" y="15822"/>
                </a:lnTo>
                <a:lnTo>
                  <a:pt x="39557" y="16920"/>
                </a:lnTo>
                <a:lnTo>
                  <a:pt x="41586" y="14966"/>
                </a:lnTo>
                <a:lnTo>
                  <a:pt x="43745" y="12564"/>
                </a:lnTo>
                <a:lnTo>
                  <a:pt x="45923" y="10014"/>
                </a:lnTo>
                <a:lnTo>
                  <a:pt x="48250" y="7520"/>
                </a:lnTo>
                <a:lnTo>
                  <a:pt x="50893" y="5044"/>
                </a:lnTo>
                <a:lnTo>
                  <a:pt x="53909" y="3797"/>
                </a:lnTo>
                <a:lnTo>
                  <a:pt x="60499" y="3797"/>
                </a:lnTo>
                <a:lnTo>
                  <a:pt x="63142" y="5286"/>
                </a:lnTo>
                <a:lnTo>
                  <a:pt x="65394" y="8227"/>
                </a:lnTo>
                <a:lnTo>
                  <a:pt x="67256" y="11019"/>
                </a:lnTo>
                <a:lnTo>
                  <a:pt x="68187" y="14277"/>
                </a:lnTo>
                <a:lnTo>
                  <a:pt x="68187" y="19396"/>
                </a:lnTo>
                <a:lnTo>
                  <a:pt x="70197" y="20085"/>
                </a:lnTo>
                <a:lnTo>
                  <a:pt x="76489" y="20085"/>
                </a:lnTo>
                <a:lnTo>
                  <a:pt x="80435" y="20476"/>
                </a:lnTo>
                <a:lnTo>
                  <a:pt x="82148" y="21406"/>
                </a:lnTo>
                <a:lnTo>
                  <a:pt x="83842" y="22263"/>
                </a:lnTo>
                <a:lnTo>
                  <a:pt x="85480" y="24050"/>
                </a:lnTo>
                <a:lnTo>
                  <a:pt x="86951" y="26693"/>
                </a:lnTo>
                <a:lnTo>
                  <a:pt x="88589" y="29392"/>
                </a:lnTo>
                <a:lnTo>
                  <a:pt x="89352" y="31495"/>
                </a:lnTo>
                <a:lnTo>
                  <a:pt x="89352" y="38476"/>
                </a:lnTo>
                <a:lnTo>
                  <a:pt x="86020" y="43353"/>
                </a:lnTo>
                <a:lnTo>
                  <a:pt x="79281" y="47709"/>
                </a:lnTo>
                <a:lnTo>
                  <a:pt x="78499" y="48249"/>
                </a:lnTo>
                <a:lnTo>
                  <a:pt x="78183" y="50334"/>
                </a:lnTo>
                <a:lnTo>
                  <a:pt x="79895" y="51190"/>
                </a:lnTo>
                <a:lnTo>
                  <a:pt x="83470" y="52195"/>
                </a:lnTo>
                <a:lnTo>
                  <a:pt x="84549" y="48640"/>
                </a:lnTo>
                <a:lnTo>
                  <a:pt x="90357" y="44135"/>
                </a:lnTo>
                <a:lnTo>
                  <a:pt x="93243" y="38941"/>
                </a:lnTo>
                <a:lnTo>
                  <a:pt x="93243" y="30714"/>
                </a:lnTo>
                <a:lnTo>
                  <a:pt x="92219" y="27921"/>
                </a:lnTo>
                <a:lnTo>
                  <a:pt x="90283" y="24738"/>
                </a:lnTo>
                <a:lnTo>
                  <a:pt x="88421" y="21332"/>
                </a:lnTo>
                <a:lnTo>
                  <a:pt x="86336" y="19080"/>
                </a:lnTo>
                <a:lnTo>
                  <a:pt x="84009" y="17925"/>
                </a:lnTo>
                <a:lnTo>
                  <a:pt x="81906" y="16753"/>
                </a:lnTo>
                <a:lnTo>
                  <a:pt x="78257" y="16213"/>
                </a:lnTo>
                <a:lnTo>
                  <a:pt x="72059" y="16213"/>
                </a:lnTo>
                <a:lnTo>
                  <a:pt x="71668" y="11950"/>
                </a:lnTo>
                <a:lnTo>
                  <a:pt x="70271" y="8302"/>
                </a:lnTo>
                <a:lnTo>
                  <a:pt x="67870" y="5193"/>
                </a:lnTo>
                <a:lnTo>
                  <a:pt x="65003" y="1712"/>
                </a:lnTo>
                <a:lnTo>
                  <a:pt x="61429" y="0"/>
                </a:lnTo>
                <a:lnTo>
                  <a:pt x="53369" y="0"/>
                </a:lnTo>
                <a:lnTo>
                  <a:pt x="49795" y="1321"/>
                </a:lnTo>
                <a:lnTo>
                  <a:pt x="46612" y="3797"/>
                </a:lnTo>
                <a:lnTo>
                  <a:pt x="45216" y="5193"/>
                </a:lnTo>
                <a:lnTo>
                  <a:pt x="42740" y="7911"/>
                </a:lnTo>
                <a:lnTo>
                  <a:pt x="41120" y="9847"/>
                </a:lnTo>
                <a:lnTo>
                  <a:pt x="39017" y="12099"/>
                </a:lnTo>
                <a:lnTo>
                  <a:pt x="36001" y="8302"/>
                </a:lnTo>
                <a:lnTo>
                  <a:pt x="32353" y="6366"/>
                </a:lnTo>
                <a:lnTo>
                  <a:pt x="22729" y="6366"/>
                </a:lnTo>
                <a:lnTo>
                  <a:pt x="19005" y="9083"/>
                </a:lnTo>
                <a:lnTo>
                  <a:pt x="16921" y="14351"/>
                </a:lnTo>
                <a:lnTo>
                  <a:pt x="15748" y="18782"/>
                </a:lnTo>
                <a:lnTo>
                  <a:pt x="15059" y="22039"/>
                </a:lnTo>
                <a:lnTo>
                  <a:pt x="14668" y="24199"/>
                </a:lnTo>
                <a:lnTo>
                  <a:pt x="13272" y="24441"/>
                </a:lnTo>
                <a:lnTo>
                  <a:pt x="11020" y="24124"/>
                </a:lnTo>
                <a:lnTo>
                  <a:pt x="1861" y="24050"/>
                </a:lnTo>
                <a:lnTo>
                  <a:pt x="0" y="27065"/>
                </a:lnTo>
                <a:lnTo>
                  <a:pt x="0" y="35293"/>
                </a:lnTo>
                <a:lnTo>
                  <a:pt x="1098" y="38011"/>
                </a:lnTo>
                <a:lnTo>
                  <a:pt x="3108" y="40952"/>
                </a:lnTo>
                <a:lnTo>
                  <a:pt x="4895" y="43279"/>
                </a:lnTo>
                <a:lnTo>
                  <a:pt x="6515" y="45605"/>
                </a:lnTo>
                <a:lnTo>
                  <a:pt x="8302" y="47783"/>
                </a:lnTo>
                <a:lnTo>
                  <a:pt x="5900" y="49961"/>
                </a:lnTo>
                <a:lnTo>
                  <a:pt x="3964" y="52660"/>
                </a:lnTo>
                <a:lnTo>
                  <a:pt x="2326" y="55843"/>
                </a:lnTo>
                <a:lnTo>
                  <a:pt x="3890" y="62210"/>
                </a:lnTo>
                <a:lnTo>
                  <a:pt x="4653" y="59343"/>
                </a:lnTo>
                <a:lnTo>
                  <a:pt x="6291" y="56383"/>
                </a:lnTo>
                <a:lnTo>
                  <a:pt x="7985" y="53517"/>
                </a:lnTo>
                <a:lnTo>
                  <a:pt x="10014" y="51190"/>
                </a:lnTo>
                <a:lnTo>
                  <a:pt x="12416" y="49570"/>
                </a:lnTo>
                <a:lnTo>
                  <a:pt x="12807" y="49254"/>
                </a:lnTo>
                <a:close/>
              </a:path>
            </a:pathLst>
          </a:custGeom>
          <a:solidFill>
            <a:srgbClr val="38A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0764" y="940881"/>
            <a:ext cx="24274" cy="26177"/>
          </a:xfrm>
          <a:custGeom>
            <a:avLst/>
            <a:gdLst/>
            <a:ahLst/>
            <a:cxnLst/>
            <a:rect l="l" t="t" r="r" b="b"/>
            <a:pathLst>
              <a:path w="53369" h="51190">
                <a:moveTo>
                  <a:pt x="0" y="18074"/>
                </a:moveTo>
                <a:lnTo>
                  <a:pt x="16288" y="30956"/>
                </a:lnTo>
                <a:lnTo>
                  <a:pt x="9847" y="50966"/>
                </a:lnTo>
                <a:lnTo>
                  <a:pt x="26303" y="38625"/>
                </a:lnTo>
                <a:lnTo>
                  <a:pt x="43429" y="51190"/>
                </a:lnTo>
                <a:lnTo>
                  <a:pt x="36913" y="30956"/>
                </a:lnTo>
                <a:lnTo>
                  <a:pt x="53369" y="18074"/>
                </a:lnTo>
                <a:lnTo>
                  <a:pt x="32353" y="18074"/>
                </a:lnTo>
                <a:lnTo>
                  <a:pt x="26303" y="0"/>
                </a:lnTo>
                <a:lnTo>
                  <a:pt x="20253" y="18074"/>
                </a:lnTo>
                <a:lnTo>
                  <a:pt x="0" y="180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28080" y="938149"/>
            <a:ext cx="29633" cy="31650"/>
          </a:xfrm>
          <a:custGeom>
            <a:avLst/>
            <a:gdLst/>
            <a:ahLst/>
            <a:cxnLst/>
            <a:rect l="l" t="t" r="r" b="b"/>
            <a:pathLst>
              <a:path w="65152" h="61893">
                <a:moveTo>
                  <a:pt x="20104" y="38234"/>
                </a:moveTo>
                <a:lnTo>
                  <a:pt x="12490" y="61893"/>
                </a:lnTo>
                <a:lnTo>
                  <a:pt x="32576" y="47392"/>
                </a:lnTo>
                <a:lnTo>
                  <a:pt x="52680" y="61893"/>
                </a:lnTo>
                <a:lnTo>
                  <a:pt x="45067" y="38383"/>
                </a:lnTo>
                <a:lnTo>
                  <a:pt x="52438" y="27773"/>
                </a:lnTo>
                <a:lnTo>
                  <a:pt x="40115" y="36689"/>
                </a:lnTo>
                <a:lnTo>
                  <a:pt x="44843" y="51115"/>
                </a:lnTo>
                <a:lnTo>
                  <a:pt x="32576" y="42199"/>
                </a:lnTo>
                <a:lnTo>
                  <a:pt x="20402" y="51115"/>
                </a:lnTo>
                <a:lnTo>
                  <a:pt x="25055" y="36689"/>
                </a:lnTo>
                <a:lnTo>
                  <a:pt x="12732" y="27773"/>
                </a:lnTo>
                <a:lnTo>
                  <a:pt x="27848" y="27773"/>
                </a:lnTo>
                <a:lnTo>
                  <a:pt x="32576" y="0"/>
                </a:lnTo>
                <a:lnTo>
                  <a:pt x="24832" y="23659"/>
                </a:lnTo>
                <a:lnTo>
                  <a:pt x="0" y="23659"/>
                </a:lnTo>
                <a:lnTo>
                  <a:pt x="20104" y="38234"/>
                </a:lnTo>
                <a:close/>
              </a:path>
              <a:path w="65152" h="61893">
                <a:moveTo>
                  <a:pt x="45067" y="38383"/>
                </a:moveTo>
                <a:lnTo>
                  <a:pt x="65152" y="23659"/>
                </a:lnTo>
                <a:lnTo>
                  <a:pt x="40338" y="23659"/>
                </a:lnTo>
                <a:lnTo>
                  <a:pt x="32576" y="0"/>
                </a:lnTo>
                <a:lnTo>
                  <a:pt x="27848" y="27773"/>
                </a:lnTo>
                <a:lnTo>
                  <a:pt x="32576" y="13421"/>
                </a:lnTo>
                <a:lnTo>
                  <a:pt x="37230" y="27773"/>
                </a:lnTo>
                <a:lnTo>
                  <a:pt x="52438" y="27773"/>
                </a:lnTo>
                <a:lnTo>
                  <a:pt x="45067" y="38383"/>
                </a:lnTo>
                <a:close/>
              </a:path>
            </a:pathLst>
          </a:custGeom>
          <a:solidFill>
            <a:srgbClr val="7200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3025" y="1012911"/>
            <a:ext cx="2006" cy="17971"/>
          </a:xfrm>
          <a:custGeom>
            <a:avLst/>
            <a:gdLst/>
            <a:ahLst/>
            <a:cxnLst/>
            <a:rect l="l" t="t" r="r" b="b"/>
            <a:pathLst>
              <a:path w="4411" h="35144">
                <a:moveTo>
                  <a:pt x="1228" y="0"/>
                </a:moveTo>
                <a:lnTo>
                  <a:pt x="1693" y="5658"/>
                </a:lnTo>
                <a:lnTo>
                  <a:pt x="2866" y="8302"/>
                </a:lnTo>
                <a:lnTo>
                  <a:pt x="4411" y="10628"/>
                </a:lnTo>
                <a:lnTo>
                  <a:pt x="3871" y="7687"/>
                </a:lnTo>
                <a:lnTo>
                  <a:pt x="2866" y="5193"/>
                </a:lnTo>
                <a:lnTo>
                  <a:pt x="1787" y="2643"/>
                </a:lnTo>
                <a:lnTo>
                  <a:pt x="1228" y="0"/>
                </a:lnTo>
                <a:close/>
              </a:path>
              <a:path w="4411" h="35144">
                <a:moveTo>
                  <a:pt x="24590" y="17683"/>
                </a:moveTo>
                <a:lnTo>
                  <a:pt x="18912" y="17683"/>
                </a:lnTo>
                <a:lnTo>
                  <a:pt x="16288" y="17144"/>
                </a:lnTo>
                <a:lnTo>
                  <a:pt x="13793" y="16064"/>
                </a:lnTo>
                <a:lnTo>
                  <a:pt x="11317" y="15040"/>
                </a:lnTo>
                <a:lnTo>
                  <a:pt x="9139" y="13570"/>
                </a:lnTo>
                <a:lnTo>
                  <a:pt x="7278" y="11634"/>
                </a:lnTo>
                <a:lnTo>
                  <a:pt x="5417" y="9847"/>
                </a:lnTo>
                <a:lnTo>
                  <a:pt x="3871" y="7687"/>
                </a:lnTo>
                <a:lnTo>
                  <a:pt x="4411" y="10628"/>
                </a:lnTo>
                <a:lnTo>
                  <a:pt x="6347" y="12564"/>
                </a:lnTo>
                <a:lnTo>
                  <a:pt x="8302" y="14575"/>
                </a:lnTo>
                <a:lnTo>
                  <a:pt x="10629" y="16138"/>
                </a:lnTo>
                <a:lnTo>
                  <a:pt x="13253" y="17218"/>
                </a:lnTo>
                <a:lnTo>
                  <a:pt x="15897" y="18391"/>
                </a:lnTo>
                <a:lnTo>
                  <a:pt x="18763" y="18931"/>
                </a:lnTo>
                <a:lnTo>
                  <a:pt x="24739" y="18931"/>
                </a:lnTo>
                <a:lnTo>
                  <a:pt x="27531" y="18391"/>
                </a:lnTo>
                <a:lnTo>
                  <a:pt x="30175" y="17218"/>
                </a:lnTo>
                <a:lnTo>
                  <a:pt x="32799" y="16138"/>
                </a:lnTo>
                <a:lnTo>
                  <a:pt x="35126" y="14575"/>
                </a:lnTo>
                <a:lnTo>
                  <a:pt x="37062" y="12564"/>
                </a:lnTo>
                <a:lnTo>
                  <a:pt x="39091" y="10628"/>
                </a:lnTo>
                <a:lnTo>
                  <a:pt x="40636" y="8302"/>
                </a:lnTo>
                <a:lnTo>
                  <a:pt x="41809" y="5658"/>
                </a:lnTo>
                <a:lnTo>
                  <a:pt x="42889" y="3034"/>
                </a:lnTo>
                <a:lnTo>
                  <a:pt x="43503" y="148"/>
                </a:lnTo>
                <a:lnTo>
                  <a:pt x="43503" y="-5733"/>
                </a:lnTo>
                <a:lnTo>
                  <a:pt x="42889" y="-8600"/>
                </a:lnTo>
                <a:lnTo>
                  <a:pt x="41809" y="-11243"/>
                </a:lnTo>
                <a:lnTo>
                  <a:pt x="40636" y="-13886"/>
                </a:lnTo>
                <a:lnTo>
                  <a:pt x="39091" y="-16213"/>
                </a:lnTo>
                <a:lnTo>
                  <a:pt x="37062" y="-18149"/>
                </a:lnTo>
                <a:lnTo>
                  <a:pt x="35126" y="-20085"/>
                </a:lnTo>
                <a:lnTo>
                  <a:pt x="32799" y="-21630"/>
                </a:lnTo>
                <a:lnTo>
                  <a:pt x="30175" y="-22802"/>
                </a:lnTo>
                <a:lnTo>
                  <a:pt x="27531" y="-23957"/>
                </a:lnTo>
                <a:lnTo>
                  <a:pt x="24739" y="-24515"/>
                </a:lnTo>
                <a:lnTo>
                  <a:pt x="18763" y="-24515"/>
                </a:lnTo>
                <a:lnTo>
                  <a:pt x="15897" y="-23957"/>
                </a:lnTo>
                <a:lnTo>
                  <a:pt x="13253" y="-22802"/>
                </a:lnTo>
                <a:lnTo>
                  <a:pt x="10629" y="-21630"/>
                </a:lnTo>
                <a:lnTo>
                  <a:pt x="8302" y="-20085"/>
                </a:lnTo>
                <a:lnTo>
                  <a:pt x="6347" y="-18149"/>
                </a:lnTo>
                <a:lnTo>
                  <a:pt x="4411" y="-16213"/>
                </a:lnTo>
                <a:lnTo>
                  <a:pt x="2866" y="-13886"/>
                </a:lnTo>
                <a:lnTo>
                  <a:pt x="1693" y="-11243"/>
                </a:lnTo>
                <a:lnTo>
                  <a:pt x="539" y="-8600"/>
                </a:lnTo>
                <a:lnTo>
                  <a:pt x="0" y="-5733"/>
                </a:lnTo>
                <a:lnTo>
                  <a:pt x="0" y="148"/>
                </a:lnTo>
                <a:lnTo>
                  <a:pt x="539" y="3034"/>
                </a:lnTo>
                <a:lnTo>
                  <a:pt x="1693" y="5658"/>
                </a:lnTo>
                <a:lnTo>
                  <a:pt x="1228" y="0"/>
                </a:lnTo>
                <a:lnTo>
                  <a:pt x="1228" y="-5584"/>
                </a:lnTo>
                <a:lnTo>
                  <a:pt x="1787" y="-8227"/>
                </a:lnTo>
                <a:lnTo>
                  <a:pt x="2866" y="-10703"/>
                </a:lnTo>
                <a:lnTo>
                  <a:pt x="3871" y="-13253"/>
                </a:lnTo>
                <a:lnTo>
                  <a:pt x="5417" y="-15357"/>
                </a:lnTo>
                <a:lnTo>
                  <a:pt x="7278" y="-17218"/>
                </a:lnTo>
                <a:lnTo>
                  <a:pt x="9139" y="-19080"/>
                </a:lnTo>
                <a:lnTo>
                  <a:pt x="11317" y="-20625"/>
                </a:lnTo>
                <a:lnTo>
                  <a:pt x="13793" y="-21630"/>
                </a:lnTo>
                <a:lnTo>
                  <a:pt x="16288" y="-22728"/>
                </a:lnTo>
                <a:lnTo>
                  <a:pt x="18912" y="-23268"/>
                </a:lnTo>
                <a:lnTo>
                  <a:pt x="24590" y="-23268"/>
                </a:lnTo>
                <a:lnTo>
                  <a:pt x="27215" y="-22728"/>
                </a:lnTo>
                <a:lnTo>
                  <a:pt x="29709" y="-21630"/>
                </a:lnTo>
                <a:lnTo>
                  <a:pt x="32185" y="-20625"/>
                </a:lnTo>
                <a:lnTo>
                  <a:pt x="34363" y="-19080"/>
                </a:lnTo>
                <a:lnTo>
                  <a:pt x="36224" y="-17218"/>
                </a:lnTo>
                <a:lnTo>
                  <a:pt x="38086" y="-15357"/>
                </a:lnTo>
                <a:lnTo>
                  <a:pt x="39557" y="-13253"/>
                </a:lnTo>
                <a:lnTo>
                  <a:pt x="40636" y="-10703"/>
                </a:lnTo>
                <a:lnTo>
                  <a:pt x="41716" y="-8227"/>
                </a:lnTo>
                <a:lnTo>
                  <a:pt x="42274" y="-5584"/>
                </a:lnTo>
                <a:lnTo>
                  <a:pt x="42274" y="0"/>
                </a:lnTo>
                <a:lnTo>
                  <a:pt x="41716" y="2643"/>
                </a:lnTo>
                <a:lnTo>
                  <a:pt x="40636" y="5193"/>
                </a:lnTo>
                <a:lnTo>
                  <a:pt x="39557" y="7687"/>
                </a:lnTo>
                <a:lnTo>
                  <a:pt x="38086" y="9847"/>
                </a:lnTo>
                <a:lnTo>
                  <a:pt x="36224" y="11634"/>
                </a:lnTo>
                <a:lnTo>
                  <a:pt x="34363" y="13570"/>
                </a:lnTo>
                <a:lnTo>
                  <a:pt x="32185" y="15040"/>
                </a:lnTo>
                <a:lnTo>
                  <a:pt x="29709" y="16064"/>
                </a:lnTo>
                <a:lnTo>
                  <a:pt x="27215" y="17144"/>
                </a:lnTo>
                <a:lnTo>
                  <a:pt x="24590" y="17683"/>
                </a:lnTo>
                <a:close/>
              </a:path>
            </a:pathLst>
          </a:custGeom>
          <a:solidFill>
            <a:srgbClr val="7200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8104" y="1056554"/>
            <a:ext cx="9592" cy="10794"/>
          </a:xfrm>
          <a:custGeom>
            <a:avLst/>
            <a:gdLst/>
            <a:ahLst/>
            <a:cxnLst/>
            <a:rect l="l" t="t" r="r" b="b"/>
            <a:pathLst>
              <a:path w="21090" h="21108">
                <a:moveTo>
                  <a:pt x="21090" y="10554"/>
                </a:moveTo>
                <a:lnTo>
                  <a:pt x="20774" y="7762"/>
                </a:lnTo>
                <a:lnTo>
                  <a:pt x="19694" y="5193"/>
                </a:lnTo>
                <a:lnTo>
                  <a:pt x="17982" y="3108"/>
                </a:lnTo>
                <a:lnTo>
                  <a:pt x="15897" y="1396"/>
                </a:lnTo>
                <a:lnTo>
                  <a:pt x="13328" y="316"/>
                </a:lnTo>
                <a:lnTo>
                  <a:pt x="10536" y="0"/>
                </a:lnTo>
                <a:lnTo>
                  <a:pt x="7669" y="316"/>
                </a:lnTo>
                <a:lnTo>
                  <a:pt x="5119" y="1396"/>
                </a:lnTo>
                <a:lnTo>
                  <a:pt x="3090" y="3108"/>
                </a:lnTo>
                <a:lnTo>
                  <a:pt x="1396" y="5193"/>
                </a:lnTo>
                <a:lnTo>
                  <a:pt x="223" y="7762"/>
                </a:lnTo>
                <a:lnTo>
                  <a:pt x="0" y="10554"/>
                </a:lnTo>
                <a:lnTo>
                  <a:pt x="223" y="13421"/>
                </a:lnTo>
                <a:lnTo>
                  <a:pt x="1396" y="15896"/>
                </a:lnTo>
                <a:lnTo>
                  <a:pt x="3090" y="18000"/>
                </a:lnTo>
                <a:lnTo>
                  <a:pt x="5119" y="19712"/>
                </a:lnTo>
                <a:lnTo>
                  <a:pt x="7669" y="20867"/>
                </a:lnTo>
                <a:lnTo>
                  <a:pt x="10536" y="21108"/>
                </a:lnTo>
                <a:lnTo>
                  <a:pt x="13328" y="20867"/>
                </a:lnTo>
                <a:lnTo>
                  <a:pt x="15897" y="19712"/>
                </a:lnTo>
                <a:lnTo>
                  <a:pt x="17982" y="18000"/>
                </a:lnTo>
                <a:lnTo>
                  <a:pt x="19694" y="15896"/>
                </a:lnTo>
                <a:lnTo>
                  <a:pt x="20774" y="13421"/>
                </a:lnTo>
                <a:lnTo>
                  <a:pt x="21090" y="10554"/>
                </a:lnTo>
                <a:close/>
              </a:path>
            </a:pathLst>
          </a:custGeom>
          <a:solidFill>
            <a:srgbClr val="7200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025" y="1690548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0" y="0"/>
                </a:moveTo>
                <a:lnTo>
                  <a:pt x="0" y="78181"/>
                </a:lnTo>
                <a:lnTo>
                  <a:pt x="87490" y="78181"/>
                </a:lnTo>
                <a:lnTo>
                  <a:pt x="874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07829" y="1696092"/>
            <a:ext cx="28963" cy="32214"/>
          </a:xfrm>
          <a:custGeom>
            <a:avLst/>
            <a:gdLst/>
            <a:ahLst/>
            <a:cxnLst/>
            <a:rect l="l" t="t" r="r" b="b"/>
            <a:pathLst>
              <a:path w="63678" h="62997">
                <a:moveTo>
                  <a:pt x="387" y="39418"/>
                </a:moveTo>
                <a:lnTo>
                  <a:pt x="544" y="40085"/>
                </a:lnTo>
                <a:lnTo>
                  <a:pt x="6017" y="51156"/>
                </a:lnTo>
                <a:lnTo>
                  <a:pt x="15336" y="59129"/>
                </a:lnTo>
                <a:lnTo>
                  <a:pt x="26993" y="62997"/>
                </a:lnTo>
                <a:lnTo>
                  <a:pt x="39479" y="61755"/>
                </a:lnTo>
                <a:lnTo>
                  <a:pt x="42868" y="60714"/>
                </a:lnTo>
                <a:lnTo>
                  <a:pt x="53997" y="53621"/>
                </a:lnTo>
                <a:lnTo>
                  <a:pt x="61150" y="42476"/>
                </a:lnTo>
                <a:lnTo>
                  <a:pt x="63678" y="28249"/>
                </a:lnTo>
                <a:lnTo>
                  <a:pt x="63678" y="26388"/>
                </a:lnTo>
                <a:lnTo>
                  <a:pt x="61817" y="26388"/>
                </a:lnTo>
                <a:lnTo>
                  <a:pt x="61817" y="24526"/>
                </a:lnTo>
                <a:lnTo>
                  <a:pt x="57600" y="13621"/>
                </a:lnTo>
                <a:lnTo>
                  <a:pt x="48884" y="4561"/>
                </a:lnTo>
                <a:lnTo>
                  <a:pt x="37422" y="0"/>
                </a:lnTo>
                <a:lnTo>
                  <a:pt x="24587" y="327"/>
                </a:lnTo>
                <a:lnTo>
                  <a:pt x="12741" y="5423"/>
                </a:lnTo>
                <a:lnTo>
                  <a:pt x="4237" y="14769"/>
                </a:lnTo>
                <a:lnTo>
                  <a:pt x="0" y="26640"/>
                </a:lnTo>
                <a:lnTo>
                  <a:pt x="387" y="39418"/>
                </a:lnTo>
                <a:close/>
              </a:path>
            </a:pathLst>
          </a:custGeom>
          <a:solidFill>
            <a:srgbClr val="007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07829" y="1696092"/>
            <a:ext cx="28963" cy="32214"/>
          </a:xfrm>
          <a:custGeom>
            <a:avLst/>
            <a:gdLst/>
            <a:ahLst/>
            <a:cxnLst/>
            <a:rect l="l" t="t" r="r" b="b"/>
            <a:pathLst>
              <a:path w="63678" h="62997">
                <a:moveTo>
                  <a:pt x="39479" y="61755"/>
                </a:moveTo>
                <a:lnTo>
                  <a:pt x="26993" y="62997"/>
                </a:lnTo>
                <a:lnTo>
                  <a:pt x="15336" y="59129"/>
                </a:lnTo>
                <a:lnTo>
                  <a:pt x="6017" y="51156"/>
                </a:lnTo>
                <a:lnTo>
                  <a:pt x="544" y="40085"/>
                </a:lnTo>
                <a:lnTo>
                  <a:pt x="0" y="26640"/>
                </a:lnTo>
                <a:lnTo>
                  <a:pt x="4237" y="14769"/>
                </a:lnTo>
                <a:lnTo>
                  <a:pt x="12741" y="5423"/>
                </a:lnTo>
                <a:lnTo>
                  <a:pt x="24587" y="327"/>
                </a:lnTo>
                <a:lnTo>
                  <a:pt x="37422" y="0"/>
                </a:lnTo>
                <a:lnTo>
                  <a:pt x="48884" y="4561"/>
                </a:lnTo>
                <a:lnTo>
                  <a:pt x="57600" y="13621"/>
                </a:lnTo>
                <a:lnTo>
                  <a:pt x="61817" y="24526"/>
                </a:lnTo>
                <a:lnTo>
                  <a:pt x="61817" y="26388"/>
                </a:lnTo>
                <a:lnTo>
                  <a:pt x="63678" y="26388"/>
                </a:lnTo>
                <a:lnTo>
                  <a:pt x="63678" y="28249"/>
                </a:lnTo>
                <a:lnTo>
                  <a:pt x="61150" y="42476"/>
                </a:lnTo>
                <a:lnTo>
                  <a:pt x="53997" y="53621"/>
                </a:lnTo>
                <a:lnTo>
                  <a:pt x="42868" y="60714"/>
                </a:lnTo>
                <a:lnTo>
                  <a:pt x="39479" y="61755"/>
                </a:lnTo>
                <a:close/>
              </a:path>
            </a:pathLst>
          </a:custGeom>
          <a:ln w="1861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41025" y="1690548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87490" y="78181"/>
                </a:moveTo>
                <a:lnTo>
                  <a:pt x="0" y="78181"/>
                </a:lnTo>
                <a:lnTo>
                  <a:pt x="0" y="0"/>
                </a:lnTo>
                <a:lnTo>
                  <a:pt x="87490" y="0"/>
                </a:lnTo>
                <a:lnTo>
                  <a:pt x="87490" y="78181"/>
                </a:lnTo>
                <a:close/>
              </a:path>
            </a:pathLst>
          </a:custGeom>
          <a:ln w="1861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41025" y="1740999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0" y="0"/>
                </a:moveTo>
                <a:lnTo>
                  <a:pt x="0" y="78181"/>
                </a:lnTo>
                <a:lnTo>
                  <a:pt x="87490" y="78181"/>
                </a:lnTo>
                <a:lnTo>
                  <a:pt x="874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07829" y="1746542"/>
            <a:ext cx="28963" cy="32214"/>
          </a:xfrm>
          <a:custGeom>
            <a:avLst/>
            <a:gdLst/>
            <a:ahLst/>
            <a:cxnLst/>
            <a:rect l="l" t="t" r="r" b="b"/>
            <a:pathLst>
              <a:path w="63678" h="62997">
                <a:moveTo>
                  <a:pt x="387" y="39418"/>
                </a:moveTo>
                <a:lnTo>
                  <a:pt x="544" y="40085"/>
                </a:lnTo>
                <a:lnTo>
                  <a:pt x="6017" y="51156"/>
                </a:lnTo>
                <a:lnTo>
                  <a:pt x="15336" y="59129"/>
                </a:lnTo>
                <a:lnTo>
                  <a:pt x="26993" y="62997"/>
                </a:lnTo>
                <a:lnTo>
                  <a:pt x="39479" y="61755"/>
                </a:lnTo>
                <a:lnTo>
                  <a:pt x="42868" y="60714"/>
                </a:lnTo>
                <a:lnTo>
                  <a:pt x="53997" y="53621"/>
                </a:lnTo>
                <a:lnTo>
                  <a:pt x="61150" y="42476"/>
                </a:lnTo>
                <a:lnTo>
                  <a:pt x="63678" y="28249"/>
                </a:lnTo>
                <a:lnTo>
                  <a:pt x="63678" y="26387"/>
                </a:lnTo>
                <a:lnTo>
                  <a:pt x="61817" y="26387"/>
                </a:lnTo>
                <a:lnTo>
                  <a:pt x="61817" y="24526"/>
                </a:lnTo>
                <a:lnTo>
                  <a:pt x="57600" y="13621"/>
                </a:lnTo>
                <a:lnTo>
                  <a:pt x="48884" y="4561"/>
                </a:lnTo>
                <a:lnTo>
                  <a:pt x="37422" y="0"/>
                </a:lnTo>
                <a:lnTo>
                  <a:pt x="24587" y="327"/>
                </a:lnTo>
                <a:lnTo>
                  <a:pt x="12741" y="6200"/>
                </a:lnTo>
                <a:lnTo>
                  <a:pt x="4237" y="15474"/>
                </a:lnTo>
                <a:lnTo>
                  <a:pt x="0" y="26906"/>
                </a:lnTo>
                <a:lnTo>
                  <a:pt x="387" y="39418"/>
                </a:lnTo>
                <a:close/>
              </a:path>
            </a:pathLst>
          </a:custGeom>
          <a:solidFill>
            <a:srgbClr val="007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07829" y="1746542"/>
            <a:ext cx="28963" cy="32214"/>
          </a:xfrm>
          <a:custGeom>
            <a:avLst/>
            <a:gdLst/>
            <a:ahLst/>
            <a:cxnLst/>
            <a:rect l="l" t="t" r="r" b="b"/>
            <a:pathLst>
              <a:path w="63678" h="62997">
                <a:moveTo>
                  <a:pt x="39479" y="61755"/>
                </a:moveTo>
                <a:lnTo>
                  <a:pt x="26993" y="62997"/>
                </a:lnTo>
                <a:lnTo>
                  <a:pt x="15336" y="59129"/>
                </a:lnTo>
                <a:lnTo>
                  <a:pt x="6017" y="51156"/>
                </a:lnTo>
                <a:lnTo>
                  <a:pt x="544" y="40085"/>
                </a:lnTo>
                <a:lnTo>
                  <a:pt x="0" y="26906"/>
                </a:lnTo>
                <a:lnTo>
                  <a:pt x="4237" y="15474"/>
                </a:lnTo>
                <a:lnTo>
                  <a:pt x="12741" y="6200"/>
                </a:lnTo>
                <a:lnTo>
                  <a:pt x="24587" y="327"/>
                </a:lnTo>
                <a:lnTo>
                  <a:pt x="37422" y="0"/>
                </a:lnTo>
                <a:lnTo>
                  <a:pt x="48884" y="4561"/>
                </a:lnTo>
                <a:lnTo>
                  <a:pt x="57600" y="13621"/>
                </a:lnTo>
                <a:lnTo>
                  <a:pt x="61817" y="24526"/>
                </a:lnTo>
                <a:lnTo>
                  <a:pt x="61817" y="26387"/>
                </a:lnTo>
                <a:lnTo>
                  <a:pt x="63678" y="26387"/>
                </a:lnTo>
                <a:lnTo>
                  <a:pt x="63678" y="28249"/>
                </a:lnTo>
                <a:lnTo>
                  <a:pt x="61150" y="42476"/>
                </a:lnTo>
                <a:lnTo>
                  <a:pt x="53997" y="53621"/>
                </a:lnTo>
                <a:lnTo>
                  <a:pt x="42868" y="60714"/>
                </a:lnTo>
                <a:lnTo>
                  <a:pt x="39479" y="61755"/>
                </a:lnTo>
                <a:close/>
              </a:path>
            </a:pathLst>
          </a:custGeom>
          <a:ln w="1861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1025" y="1740999"/>
            <a:ext cx="39793" cy="39979"/>
          </a:xfrm>
          <a:custGeom>
            <a:avLst/>
            <a:gdLst/>
            <a:ahLst/>
            <a:cxnLst/>
            <a:rect l="l" t="t" r="r" b="b"/>
            <a:pathLst>
              <a:path w="87490" h="78181">
                <a:moveTo>
                  <a:pt x="87490" y="78181"/>
                </a:moveTo>
                <a:lnTo>
                  <a:pt x="0" y="78181"/>
                </a:lnTo>
                <a:lnTo>
                  <a:pt x="0" y="0"/>
                </a:lnTo>
                <a:lnTo>
                  <a:pt x="87490" y="0"/>
                </a:lnTo>
                <a:lnTo>
                  <a:pt x="87490" y="78181"/>
                </a:lnTo>
                <a:close/>
              </a:path>
            </a:pathLst>
          </a:custGeom>
          <a:ln w="1861">
            <a:solidFill>
              <a:srgbClr val="7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73199" y="1772411"/>
            <a:ext cx="7620" cy="8567"/>
          </a:xfrm>
          <a:custGeom>
            <a:avLst/>
            <a:gdLst/>
            <a:ahLst/>
            <a:cxnLst/>
            <a:rect l="l" t="t" r="r" b="b"/>
            <a:pathLst>
              <a:path w="16753" h="16753">
                <a:moveTo>
                  <a:pt x="16753" y="0"/>
                </a:moveTo>
                <a:lnTo>
                  <a:pt x="0" y="16753"/>
                </a:lnTo>
                <a:lnTo>
                  <a:pt x="16753" y="0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47799" y="1743854"/>
            <a:ext cx="33020" cy="37123"/>
          </a:xfrm>
          <a:custGeom>
            <a:avLst/>
            <a:gdLst/>
            <a:ahLst/>
            <a:cxnLst/>
            <a:rect l="l" t="t" r="r" b="b"/>
            <a:pathLst>
              <a:path w="72599" h="72597">
                <a:moveTo>
                  <a:pt x="72599" y="0"/>
                </a:moveTo>
                <a:lnTo>
                  <a:pt x="0" y="72597"/>
                </a:lnTo>
                <a:lnTo>
                  <a:pt x="72599" y="0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41025" y="1740998"/>
            <a:ext cx="17780" cy="19989"/>
          </a:xfrm>
          <a:custGeom>
            <a:avLst/>
            <a:gdLst/>
            <a:ahLst/>
            <a:cxnLst/>
            <a:rect l="l" t="t" r="r" b="b"/>
            <a:pathLst>
              <a:path w="39091" h="39090">
                <a:moveTo>
                  <a:pt x="0" y="39090"/>
                </a:moveTo>
                <a:lnTo>
                  <a:pt x="39091" y="0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25785" y="1766776"/>
            <a:ext cx="10092" cy="11346"/>
          </a:xfrm>
          <a:custGeom>
            <a:avLst/>
            <a:gdLst/>
            <a:ahLst/>
            <a:cxnLst/>
            <a:rect l="l" t="t" r="r" b="b"/>
            <a:pathLst>
              <a:path w="22188" h="22188">
                <a:moveTo>
                  <a:pt x="22188" y="0"/>
                </a:moveTo>
                <a:lnTo>
                  <a:pt x="0" y="22188"/>
                </a:lnTo>
                <a:lnTo>
                  <a:pt x="22188" y="0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08793" y="1747702"/>
            <a:ext cx="18650" cy="20967"/>
          </a:xfrm>
          <a:custGeom>
            <a:avLst/>
            <a:gdLst/>
            <a:ahLst/>
            <a:cxnLst/>
            <a:rect l="l" t="t" r="r" b="b"/>
            <a:pathLst>
              <a:path w="41003" h="41002">
                <a:moveTo>
                  <a:pt x="41003" y="0"/>
                </a:moveTo>
                <a:lnTo>
                  <a:pt x="0" y="41002"/>
                </a:lnTo>
                <a:lnTo>
                  <a:pt x="41003" y="0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08005" y="1799063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1861" y="20476"/>
                </a:moveTo>
                <a:lnTo>
                  <a:pt x="0" y="26060"/>
                </a:lnTo>
                <a:lnTo>
                  <a:pt x="0" y="40952"/>
                </a:lnTo>
                <a:lnTo>
                  <a:pt x="1861" y="48398"/>
                </a:lnTo>
                <a:lnTo>
                  <a:pt x="5584" y="59566"/>
                </a:lnTo>
                <a:lnTo>
                  <a:pt x="9307" y="67012"/>
                </a:lnTo>
                <a:lnTo>
                  <a:pt x="13030" y="70735"/>
                </a:lnTo>
                <a:lnTo>
                  <a:pt x="16753" y="72597"/>
                </a:lnTo>
                <a:lnTo>
                  <a:pt x="24199" y="76320"/>
                </a:lnTo>
                <a:lnTo>
                  <a:pt x="37230" y="76320"/>
                </a:lnTo>
                <a:lnTo>
                  <a:pt x="50260" y="74458"/>
                </a:lnTo>
                <a:lnTo>
                  <a:pt x="61429" y="72597"/>
                </a:lnTo>
                <a:lnTo>
                  <a:pt x="78183" y="72597"/>
                </a:lnTo>
                <a:lnTo>
                  <a:pt x="93075" y="76320"/>
                </a:lnTo>
                <a:lnTo>
                  <a:pt x="122859" y="76320"/>
                </a:lnTo>
                <a:lnTo>
                  <a:pt x="135890" y="74458"/>
                </a:lnTo>
                <a:lnTo>
                  <a:pt x="143336" y="68874"/>
                </a:lnTo>
                <a:lnTo>
                  <a:pt x="148920" y="63289"/>
                </a:lnTo>
                <a:lnTo>
                  <a:pt x="152643" y="50259"/>
                </a:lnTo>
                <a:lnTo>
                  <a:pt x="154505" y="42813"/>
                </a:lnTo>
                <a:lnTo>
                  <a:pt x="154505" y="33506"/>
                </a:lnTo>
                <a:lnTo>
                  <a:pt x="150782" y="26060"/>
                </a:lnTo>
                <a:lnTo>
                  <a:pt x="147059" y="18614"/>
                </a:lnTo>
                <a:lnTo>
                  <a:pt x="141474" y="11168"/>
                </a:lnTo>
                <a:lnTo>
                  <a:pt x="132167" y="9307"/>
                </a:lnTo>
                <a:lnTo>
                  <a:pt x="124721" y="11168"/>
                </a:lnTo>
                <a:lnTo>
                  <a:pt x="119136" y="13030"/>
                </a:lnTo>
                <a:lnTo>
                  <a:pt x="115413" y="18614"/>
                </a:lnTo>
                <a:lnTo>
                  <a:pt x="109829" y="24199"/>
                </a:lnTo>
                <a:lnTo>
                  <a:pt x="104244" y="29783"/>
                </a:lnTo>
                <a:lnTo>
                  <a:pt x="96798" y="33506"/>
                </a:lnTo>
                <a:lnTo>
                  <a:pt x="87490" y="35367"/>
                </a:lnTo>
                <a:lnTo>
                  <a:pt x="78183" y="33506"/>
                </a:lnTo>
                <a:lnTo>
                  <a:pt x="68875" y="27921"/>
                </a:lnTo>
                <a:lnTo>
                  <a:pt x="59568" y="16753"/>
                </a:lnTo>
                <a:lnTo>
                  <a:pt x="53983" y="9307"/>
                </a:lnTo>
                <a:lnTo>
                  <a:pt x="48399" y="5584"/>
                </a:lnTo>
                <a:lnTo>
                  <a:pt x="35368" y="0"/>
                </a:lnTo>
                <a:lnTo>
                  <a:pt x="16753" y="0"/>
                </a:lnTo>
                <a:lnTo>
                  <a:pt x="11169" y="3722"/>
                </a:lnTo>
                <a:lnTo>
                  <a:pt x="7446" y="7445"/>
                </a:lnTo>
                <a:lnTo>
                  <a:pt x="3723" y="13030"/>
                </a:lnTo>
                <a:lnTo>
                  <a:pt x="1861" y="20476"/>
                </a:lnTo>
                <a:close/>
              </a:path>
              <a:path w="154505" h="76320">
                <a:moveTo>
                  <a:pt x="100521" y="11168"/>
                </a:moveTo>
                <a:lnTo>
                  <a:pt x="100521" y="5584"/>
                </a:lnTo>
                <a:lnTo>
                  <a:pt x="98660" y="3722"/>
                </a:lnTo>
                <a:lnTo>
                  <a:pt x="93075" y="1861"/>
                </a:lnTo>
                <a:lnTo>
                  <a:pt x="87490" y="0"/>
                </a:lnTo>
                <a:lnTo>
                  <a:pt x="80044" y="0"/>
                </a:lnTo>
                <a:lnTo>
                  <a:pt x="74460" y="1861"/>
                </a:lnTo>
                <a:lnTo>
                  <a:pt x="70737" y="3722"/>
                </a:lnTo>
                <a:lnTo>
                  <a:pt x="68875" y="5584"/>
                </a:lnTo>
                <a:lnTo>
                  <a:pt x="68875" y="11168"/>
                </a:lnTo>
                <a:lnTo>
                  <a:pt x="72598" y="18614"/>
                </a:lnTo>
                <a:lnTo>
                  <a:pt x="76321" y="22337"/>
                </a:lnTo>
                <a:lnTo>
                  <a:pt x="83767" y="24199"/>
                </a:lnTo>
                <a:lnTo>
                  <a:pt x="91213" y="24199"/>
                </a:lnTo>
                <a:lnTo>
                  <a:pt x="96798" y="20476"/>
                </a:lnTo>
                <a:lnTo>
                  <a:pt x="100521" y="14891"/>
                </a:lnTo>
                <a:lnTo>
                  <a:pt x="100521" y="11168"/>
                </a:lnTo>
                <a:close/>
              </a:path>
            </a:pathLst>
          </a:custGeom>
          <a:solidFill>
            <a:srgbClr val="E9FF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9332" y="1799064"/>
            <a:ext cx="14393" cy="12374"/>
          </a:xfrm>
          <a:custGeom>
            <a:avLst/>
            <a:gdLst/>
            <a:ahLst/>
            <a:cxnLst/>
            <a:rect l="l" t="t" r="r" b="b"/>
            <a:pathLst>
              <a:path w="31645" h="24199">
                <a:moveTo>
                  <a:pt x="22338" y="24199"/>
                </a:moveTo>
                <a:lnTo>
                  <a:pt x="14892" y="24199"/>
                </a:lnTo>
                <a:lnTo>
                  <a:pt x="7446" y="22337"/>
                </a:lnTo>
                <a:lnTo>
                  <a:pt x="3723" y="18614"/>
                </a:lnTo>
                <a:lnTo>
                  <a:pt x="0" y="11168"/>
                </a:lnTo>
                <a:lnTo>
                  <a:pt x="0" y="5584"/>
                </a:lnTo>
                <a:lnTo>
                  <a:pt x="1861" y="3722"/>
                </a:lnTo>
                <a:lnTo>
                  <a:pt x="5584" y="1861"/>
                </a:lnTo>
                <a:lnTo>
                  <a:pt x="11169" y="0"/>
                </a:lnTo>
                <a:lnTo>
                  <a:pt x="18615" y="0"/>
                </a:lnTo>
                <a:lnTo>
                  <a:pt x="24199" y="1861"/>
                </a:lnTo>
                <a:lnTo>
                  <a:pt x="29784" y="3722"/>
                </a:lnTo>
                <a:lnTo>
                  <a:pt x="31645" y="5584"/>
                </a:lnTo>
                <a:lnTo>
                  <a:pt x="31645" y="11168"/>
                </a:lnTo>
                <a:lnTo>
                  <a:pt x="31645" y="14891"/>
                </a:lnTo>
                <a:lnTo>
                  <a:pt x="27922" y="20476"/>
                </a:lnTo>
                <a:lnTo>
                  <a:pt x="22338" y="24199"/>
                </a:lnTo>
                <a:close/>
              </a:path>
            </a:pathLst>
          </a:custGeom>
          <a:ln w="3723">
            <a:solidFill>
              <a:srgbClr val="AA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08005" y="1799063"/>
            <a:ext cx="70274" cy="39027"/>
          </a:xfrm>
          <a:custGeom>
            <a:avLst/>
            <a:gdLst/>
            <a:ahLst/>
            <a:cxnLst/>
            <a:rect l="l" t="t" r="r" b="b"/>
            <a:pathLst>
              <a:path w="154505" h="76320">
                <a:moveTo>
                  <a:pt x="78183" y="33506"/>
                </a:moveTo>
                <a:lnTo>
                  <a:pt x="87490" y="35367"/>
                </a:lnTo>
                <a:lnTo>
                  <a:pt x="96798" y="33506"/>
                </a:lnTo>
                <a:lnTo>
                  <a:pt x="104244" y="29783"/>
                </a:lnTo>
                <a:lnTo>
                  <a:pt x="109829" y="24199"/>
                </a:lnTo>
                <a:lnTo>
                  <a:pt x="115413" y="18614"/>
                </a:lnTo>
                <a:lnTo>
                  <a:pt x="119136" y="13030"/>
                </a:lnTo>
                <a:lnTo>
                  <a:pt x="124721" y="11168"/>
                </a:lnTo>
                <a:lnTo>
                  <a:pt x="132167" y="9307"/>
                </a:lnTo>
                <a:lnTo>
                  <a:pt x="141474" y="11168"/>
                </a:lnTo>
                <a:lnTo>
                  <a:pt x="147059" y="18614"/>
                </a:lnTo>
                <a:lnTo>
                  <a:pt x="150782" y="26060"/>
                </a:lnTo>
                <a:lnTo>
                  <a:pt x="154505" y="33506"/>
                </a:lnTo>
                <a:lnTo>
                  <a:pt x="154505" y="42813"/>
                </a:lnTo>
                <a:lnTo>
                  <a:pt x="152643" y="50259"/>
                </a:lnTo>
                <a:lnTo>
                  <a:pt x="148920" y="63289"/>
                </a:lnTo>
                <a:lnTo>
                  <a:pt x="143336" y="68874"/>
                </a:lnTo>
                <a:lnTo>
                  <a:pt x="135890" y="74458"/>
                </a:lnTo>
                <a:lnTo>
                  <a:pt x="122859" y="76320"/>
                </a:lnTo>
                <a:lnTo>
                  <a:pt x="107967" y="76320"/>
                </a:lnTo>
                <a:lnTo>
                  <a:pt x="93075" y="76320"/>
                </a:lnTo>
                <a:lnTo>
                  <a:pt x="78183" y="72597"/>
                </a:lnTo>
                <a:lnTo>
                  <a:pt x="68875" y="72597"/>
                </a:lnTo>
                <a:lnTo>
                  <a:pt x="61429" y="72597"/>
                </a:lnTo>
                <a:lnTo>
                  <a:pt x="50260" y="74458"/>
                </a:lnTo>
                <a:lnTo>
                  <a:pt x="37230" y="76320"/>
                </a:lnTo>
                <a:lnTo>
                  <a:pt x="29784" y="76320"/>
                </a:lnTo>
                <a:lnTo>
                  <a:pt x="24199" y="76320"/>
                </a:lnTo>
                <a:lnTo>
                  <a:pt x="16753" y="72597"/>
                </a:lnTo>
                <a:lnTo>
                  <a:pt x="13030" y="70735"/>
                </a:lnTo>
                <a:lnTo>
                  <a:pt x="9307" y="67012"/>
                </a:lnTo>
                <a:lnTo>
                  <a:pt x="5584" y="59566"/>
                </a:lnTo>
                <a:lnTo>
                  <a:pt x="1861" y="48398"/>
                </a:lnTo>
                <a:lnTo>
                  <a:pt x="0" y="40952"/>
                </a:lnTo>
                <a:lnTo>
                  <a:pt x="0" y="37229"/>
                </a:lnTo>
                <a:lnTo>
                  <a:pt x="0" y="26060"/>
                </a:lnTo>
                <a:lnTo>
                  <a:pt x="1861" y="20476"/>
                </a:lnTo>
                <a:lnTo>
                  <a:pt x="3723" y="13030"/>
                </a:lnTo>
                <a:lnTo>
                  <a:pt x="7446" y="7445"/>
                </a:lnTo>
                <a:lnTo>
                  <a:pt x="11169" y="3722"/>
                </a:lnTo>
                <a:lnTo>
                  <a:pt x="16753" y="0"/>
                </a:lnTo>
                <a:lnTo>
                  <a:pt x="26061" y="0"/>
                </a:lnTo>
                <a:lnTo>
                  <a:pt x="35368" y="0"/>
                </a:lnTo>
                <a:lnTo>
                  <a:pt x="48399" y="5584"/>
                </a:lnTo>
                <a:lnTo>
                  <a:pt x="53983" y="9307"/>
                </a:lnTo>
                <a:lnTo>
                  <a:pt x="59568" y="16753"/>
                </a:lnTo>
                <a:lnTo>
                  <a:pt x="68875" y="27921"/>
                </a:lnTo>
                <a:lnTo>
                  <a:pt x="78183" y="33506"/>
                </a:lnTo>
                <a:close/>
              </a:path>
            </a:pathLst>
          </a:custGeom>
          <a:ln w="3723">
            <a:solidFill>
              <a:srgbClr val="AA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8901" y="1898059"/>
            <a:ext cx="723907" cy="628244"/>
          </a:xfrm>
          <a:custGeom>
            <a:avLst/>
            <a:gdLst/>
            <a:ahLst/>
            <a:cxnLst/>
            <a:rect l="l" t="t" r="r" b="b"/>
            <a:pathLst>
              <a:path w="1591590" h="1228566">
                <a:moveTo>
                  <a:pt x="0" y="1228566"/>
                </a:moveTo>
                <a:lnTo>
                  <a:pt x="0" y="0"/>
                </a:lnTo>
                <a:lnTo>
                  <a:pt x="1591590" y="0"/>
                </a:lnTo>
                <a:lnTo>
                  <a:pt x="1591590" y="1228566"/>
                </a:lnTo>
                <a:lnTo>
                  <a:pt x="0" y="1228566"/>
                </a:lnTo>
              </a:path>
            </a:pathLst>
          </a:custGeom>
          <a:ln w="74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03444" y="341053"/>
            <a:ext cx="255457" cy="37461"/>
          </a:xfrm>
          <a:prstGeom prst="rect">
            <a:avLst/>
          </a:prstGeom>
        </p:spPr>
        <p:txBody>
          <a:bodyPr wrap="square" lIns="0" tIns="3335" rIns="0" bIns="0" rtlCol="0">
            <a:noAutofit/>
          </a:bodyPr>
          <a:lstStyle/>
          <a:p>
            <a:pPr marL="6063">
              <a:lnSpc>
                <a:spcPct val="100585"/>
              </a:lnSpc>
            </a:pPr>
            <a:r>
              <a:rPr sz="200" dirty="0">
                <a:solidFill>
                  <a:srgbClr val="00E55F"/>
                </a:solidFill>
                <a:latin typeface="Tahoma"/>
                <a:cs typeface="Tahoma"/>
              </a:rPr>
              <a:t>#</a:t>
            </a:r>
            <a:r>
              <a:rPr sz="200" spc="7" dirty="0">
                <a:solidFill>
                  <a:srgbClr val="00E55F"/>
                </a:solidFill>
                <a:latin typeface="Tahoma"/>
                <a:cs typeface="Tahoma"/>
              </a:rPr>
              <a:t> </a:t>
            </a:r>
            <a:r>
              <a:rPr sz="200" spc="-4" dirty="0">
                <a:solidFill>
                  <a:srgbClr val="00E55F"/>
                </a:solidFill>
                <a:latin typeface="Tahoma"/>
                <a:cs typeface="Tahoma"/>
              </a:rPr>
              <a:t>1</a:t>
            </a:r>
            <a:r>
              <a:rPr sz="200" spc="2" dirty="0">
                <a:solidFill>
                  <a:srgbClr val="00E55F"/>
                </a:solidFill>
                <a:latin typeface="Tahoma"/>
                <a:cs typeface="Tahoma"/>
              </a:rPr>
              <a:t>2</a:t>
            </a:r>
            <a:r>
              <a:rPr sz="200" spc="-4" dirty="0">
                <a:solidFill>
                  <a:srgbClr val="00E55F"/>
                </a:solidFill>
                <a:latin typeface="Tahoma"/>
                <a:cs typeface="Tahoma"/>
              </a:rPr>
              <a:t>3</a:t>
            </a:r>
            <a:r>
              <a:rPr sz="200" dirty="0">
                <a:solidFill>
                  <a:srgbClr val="00E55F"/>
                </a:solidFill>
                <a:latin typeface="Tahoma"/>
                <a:cs typeface="Tahoma"/>
              </a:rPr>
              <a:t>4  </a:t>
            </a:r>
            <a:r>
              <a:rPr sz="200" spc="29" dirty="0">
                <a:solidFill>
                  <a:srgbClr val="00E55F"/>
                </a:solidFill>
                <a:latin typeface="Tahoma"/>
                <a:cs typeface="Tahoma"/>
              </a:rPr>
              <a:t> </a:t>
            </a:r>
            <a:r>
              <a:rPr sz="200" dirty="0">
                <a:latin typeface="Georgia"/>
                <a:cs typeface="Georgia"/>
              </a:rPr>
              <a:t>A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1" dirty="0">
                <a:latin typeface="Georgia"/>
                <a:cs typeface="Georgia"/>
              </a:rPr>
              <a:t>d</a:t>
            </a:r>
            <a:r>
              <a:rPr sz="200" spc="7" dirty="0">
                <a:latin typeface="Georgia"/>
                <a:cs typeface="Georgia"/>
              </a:rPr>
              <a:t>r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5" dirty="0">
                <a:latin typeface="Georgia"/>
                <a:cs typeface="Georgia"/>
              </a:rPr>
              <a:t>s</a:t>
            </a:r>
            <a:r>
              <a:rPr sz="200" spc="2" dirty="0">
                <a:latin typeface="Georgia"/>
                <a:cs typeface="Georgia"/>
              </a:rPr>
              <a:t>s </a:t>
            </a:r>
            <a:r>
              <a:rPr sz="200" spc="3" dirty="0">
                <a:latin typeface="Georgia"/>
                <a:cs typeface="Georgia"/>
              </a:rPr>
              <a:t>S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" dirty="0">
                <a:latin typeface="Georgia"/>
                <a:cs typeface="Georgia"/>
              </a:rPr>
              <a:t>t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#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7056" y="421687"/>
            <a:ext cx="80812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2" dirty="0">
                <a:latin typeface="Georgia"/>
                <a:cs typeface="Georgia"/>
              </a:rPr>
              <a:t>Hedges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3669" y="644427"/>
            <a:ext cx="172251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2" dirty="0">
                <a:latin typeface="Georgia"/>
                <a:cs typeface="Georgia"/>
              </a:rPr>
              <a:t>Dra ina geDitc hes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3669" y="752942"/>
            <a:ext cx="137538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2" dirty="0">
                <a:latin typeface="Georgia"/>
                <a:cs typeface="Georgia"/>
              </a:rPr>
              <a:t>Wa terBo d ies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1499" y="895725"/>
            <a:ext cx="101978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8" dirty="0">
                <a:latin typeface="Georgia"/>
                <a:cs typeface="Georgia"/>
              </a:rPr>
              <a:t>Sta irw a ys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1499" y="953790"/>
            <a:ext cx="131611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8" dirty="0">
                <a:latin typeface="Georgia"/>
                <a:cs typeface="Georgia"/>
              </a:rPr>
              <a:t>Pa ved  Ro a ds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505" y="1186926"/>
            <a:ext cx="56257" cy="324870"/>
          </a:xfrm>
          <a:prstGeom prst="rect">
            <a:avLst/>
          </a:prstGeom>
        </p:spPr>
        <p:txBody>
          <a:bodyPr wrap="square" lIns="0" tIns="1213" rIns="0" bIns="0" rtlCol="0">
            <a:noAutofit/>
          </a:bodyPr>
          <a:lstStyle/>
          <a:p>
            <a:pPr marL="1948" marR="1948" indent="89" algn="ctr">
              <a:lnSpc>
                <a:spcPts val="412"/>
              </a:lnSpc>
            </a:pPr>
            <a:r>
              <a:rPr sz="400" spc="12" dirty="0">
                <a:solidFill>
                  <a:srgbClr val="72004C"/>
                </a:solidFill>
                <a:latin typeface="Times New Roman"/>
                <a:cs typeface="Times New Roman"/>
              </a:rPr>
              <a:t>e</a:t>
            </a:r>
            <a:r>
              <a:rPr sz="400" spc="7" dirty="0">
                <a:solidFill>
                  <a:srgbClr val="72004C"/>
                </a:solidFill>
                <a:latin typeface="Times New Roman"/>
                <a:cs typeface="Times New Roman"/>
              </a:rPr>
              <a:t> </a:t>
            </a:r>
            <a:r>
              <a:rPr sz="400" spc="-74" dirty="0">
                <a:solidFill>
                  <a:srgbClr val="72004C"/>
                </a:solidFill>
                <a:latin typeface="Times New Roman"/>
                <a:cs typeface="Times New Roman"/>
              </a:rPr>
              <a:t>W</a:t>
            </a:r>
            <a:r>
              <a:rPr sz="400" spc="-20" dirty="0">
                <a:solidFill>
                  <a:srgbClr val="72004C"/>
                </a:solidFill>
                <a:latin typeface="Times New Roman"/>
                <a:cs typeface="Times New Roman"/>
              </a:rPr>
              <a:t> </a:t>
            </a:r>
            <a:r>
              <a:rPr sz="400" spc="2" dirty="0">
                <a:solidFill>
                  <a:srgbClr val="72004C"/>
                </a:solidFill>
                <a:latin typeface="Times New Roman"/>
                <a:cs typeface="Times New Roman"/>
              </a:rPr>
              <a:t>G</a:t>
            </a:r>
            <a:r>
              <a:rPr sz="400" dirty="0">
                <a:solidFill>
                  <a:srgbClr val="72004C"/>
                </a:solidFill>
                <a:latin typeface="Times New Roman"/>
                <a:cs typeface="Times New Roman"/>
              </a:rPr>
              <a:t> </a:t>
            </a:r>
            <a:r>
              <a:rPr sz="400" spc="13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" spc="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" spc="-195" dirty="0">
                <a:solidFill>
                  <a:srgbClr val="72004C"/>
                </a:solidFill>
                <a:latin typeface="Times New Roman"/>
                <a:cs typeface="Times New Roman"/>
              </a:rPr>
              <a:t>G</a:t>
            </a:r>
            <a:r>
              <a:rPr sz="400" spc="11" dirty="0">
                <a:solidFill>
                  <a:srgbClr val="54FF00"/>
                </a:solidFill>
                <a:latin typeface="Times New Roman"/>
                <a:cs typeface="Times New Roman"/>
              </a:rPr>
              <a:t>"</a:t>
            </a:r>
            <a:endParaRPr sz="400">
              <a:latin typeface="Times New Roman"/>
              <a:cs typeface="Times New Roman"/>
            </a:endParaRPr>
          </a:p>
          <a:p>
            <a:pPr marL="6265" marR="7865" algn="ctr">
              <a:lnSpc>
                <a:spcPts val="325"/>
              </a:lnSpc>
              <a:spcBef>
                <a:spcPts val="34"/>
              </a:spcBef>
            </a:pPr>
            <a:r>
              <a:rPr sz="300" spc="-10" dirty="0">
                <a:solidFill>
                  <a:srgbClr val="72004C"/>
                </a:solidFill>
                <a:latin typeface="Times New Roman"/>
                <a:cs typeface="Times New Roman"/>
              </a:rPr>
              <a:t>)d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3670" y="1204136"/>
            <a:ext cx="97361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3" dirty="0">
                <a:latin typeface="Georgia"/>
                <a:cs typeface="Georgia"/>
              </a:rPr>
              <a:t>Ma nho le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3670" y="1254586"/>
            <a:ext cx="52319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1" dirty="0">
                <a:latin typeface="Georgia"/>
                <a:cs typeface="Georgia"/>
              </a:rPr>
              <a:t>Sign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3669" y="1305036"/>
            <a:ext cx="122152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3" dirty="0">
                <a:latin typeface="Georgia"/>
                <a:cs typeface="Georgia"/>
              </a:rPr>
              <a:t>S</a:t>
            </a:r>
            <a:r>
              <a:rPr sz="200" spc="-2" dirty="0">
                <a:latin typeface="Georgia"/>
                <a:cs typeface="Georgia"/>
              </a:rPr>
              <a:t>t</a:t>
            </a:r>
            <a:r>
              <a:rPr sz="200" spc="7" dirty="0">
                <a:latin typeface="Georgia"/>
                <a:cs typeface="Georgia"/>
              </a:rPr>
              <a:t>r</a:t>
            </a:r>
            <a:r>
              <a:rPr sz="200" spc="2" dirty="0">
                <a:latin typeface="Georgia"/>
                <a:cs typeface="Georgia"/>
              </a:rPr>
              <a:t>ee</a:t>
            </a:r>
            <a:r>
              <a:rPr sz="200" spc="1" dirty="0">
                <a:latin typeface="Georgia"/>
                <a:cs typeface="Georgia"/>
              </a:rPr>
              <a:t>t</a:t>
            </a:r>
            <a:r>
              <a:rPr sz="200" spc="4" dirty="0">
                <a:latin typeface="Georgia"/>
                <a:cs typeface="Georgia"/>
              </a:rPr>
              <a:t> </a:t>
            </a:r>
            <a:r>
              <a:rPr sz="200" spc="-60" dirty="0">
                <a:latin typeface="Georgia"/>
                <a:cs typeface="Georgia"/>
              </a:rPr>
              <a:t>L</a:t>
            </a:r>
            <a:r>
              <a:rPr sz="200" spc="-24" dirty="0">
                <a:latin typeface="Georgia"/>
                <a:cs typeface="Georgia"/>
              </a:rPr>
              <a:t>  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6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g</a:t>
            </a:r>
            <a:r>
              <a:rPr sz="200" dirty="0">
                <a:latin typeface="Georgia"/>
                <a:cs typeface="Georgia"/>
              </a:rPr>
              <a:t>h</a:t>
            </a:r>
            <a:r>
              <a:rPr sz="200" spc="1" dirty="0">
                <a:latin typeface="Georgia"/>
                <a:cs typeface="Georgia"/>
              </a:rPr>
              <a:t>t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3669" y="1364053"/>
            <a:ext cx="75116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2" dirty="0">
                <a:latin typeface="Georgia"/>
                <a:cs typeface="Georgia"/>
              </a:rPr>
              <a:t>To wer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3669" y="1423070"/>
            <a:ext cx="142404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2" dirty="0">
                <a:latin typeface="Georgia"/>
                <a:cs typeface="Georgia"/>
              </a:rPr>
              <a:t>Tra ffic  Signa l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3669" y="1473520"/>
            <a:ext cx="115734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62" dirty="0">
                <a:latin typeface="Georgia"/>
                <a:cs typeface="Georgia"/>
              </a:rPr>
              <a:t>U</a:t>
            </a:r>
            <a:r>
              <a:rPr sz="200" spc="-20" dirty="0">
                <a:latin typeface="Georgia"/>
                <a:cs typeface="Georgia"/>
              </a:rPr>
              <a:t>  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t</a:t>
            </a:r>
            <a:r>
              <a:rPr sz="200" spc="6" dirty="0">
                <a:latin typeface="Georgia"/>
                <a:cs typeface="Georgia"/>
              </a:rPr>
              <a:t>i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50" dirty="0">
                <a:latin typeface="Georgia"/>
                <a:cs typeface="Georgia"/>
              </a:rPr>
              <a:t>y</a:t>
            </a:r>
            <a:r>
              <a:rPr sz="200" spc="2" dirty="0">
                <a:latin typeface="Georgia"/>
                <a:cs typeface="Georgia"/>
              </a:rPr>
              <a:t>B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27" dirty="0">
                <a:latin typeface="Georgia"/>
                <a:cs typeface="Georgia"/>
              </a:rPr>
              <a:t>x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4516" y="1694357"/>
            <a:ext cx="113832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2" dirty="0">
                <a:latin typeface="Georgia"/>
                <a:cs typeface="Georgia"/>
              </a:rPr>
              <a:t>FuelTa nks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4516" y="1744807"/>
            <a:ext cx="130765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dirty="0">
                <a:latin typeface="Georgia"/>
                <a:cs typeface="Georgia"/>
              </a:rPr>
              <a:t>Wa terTa nks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5733" y="2520817"/>
            <a:ext cx="254801" cy="336630"/>
          </a:xfrm>
          <a:prstGeom prst="rect">
            <a:avLst/>
          </a:prstGeom>
        </p:spPr>
        <p:txBody>
          <a:bodyPr wrap="square" lIns="0" tIns="15415" rIns="0" bIns="0" rtlCol="0">
            <a:noAutofit/>
          </a:bodyPr>
          <a:lstStyle/>
          <a:p>
            <a:pPr marL="6063">
              <a:lnSpc>
                <a:spcPts val="2428"/>
              </a:lnSpc>
            </a:pPr>
            <a:r>
              <a:rPr sz="2400" spc="465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6142" y="2646461"/>
            <a:ext cx="45888" cy="47256"/>
          </a:xfrm>
          <a:prstGeom prst="rect">
            <a:avLst/>
          </a:prstGeom>
        </p:spPr>
        <p:txBody>
          <a:bodyPr wrap="square" lIns="0" tIns="3941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300" b="1" spc="14" dirty="0">
                <a:latin typeface="Georgia"/>
                <a:cs typeface="Georgia"/>
              </a:rPr>
              <a:t>W</a:t>
            </a:r>
            <a:endParaRPr sz="3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3784" y="2646461"/>
            <a:ext cx="33535" cy="47256"/>
          </a:xfrm>
          <a:prstGeom prst="rect">
            <a:avLst/>
          </a:prstGeom>
        </p:spPr>
        <p:txBody>
          <a:bodyPr wrap="square" lIns="0" tIns="3941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300" b="1" spc="9" dirty="0">
                <a:latin typeface="Georgia"/>
                <a:cs typeface="Georgia"/>
              </a:rPr>
              <a:t>E</a:t>
            </a:r>
            <a:endParaRPr sz="3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8430" y="2741650"/>
            <a:ext cx="31332" cy="47256"/>
          </a:xfrm>
          <a:prstGeom prst="rect">
            <a:avLst/>
          </a:prstGeom>
        </p:spPr>
        <p:txBody>
          <a:bodyPr wrap="square" lIns="0" tIns="3941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300" b="1" spc="8" dirty="0">
                <a:latin typeface="Georgia"/>
                <a:cs typeface="Georgia"/>
              </a:rPr>
              <a:t>S</a:t>
            </a:r>
            <a:endParaRPr sz="3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5469" y="2938013"/>
            <a:ext cx="489358" cy="36785"/>
          </a:xfrm>
          <a:prstGeom prst="rect">
            <a:avLst/>
          </a:prstGeom>
        </p:spPr>
        <p:txBody>
          <a:bodyPr wrap="square" lIns="0" tIns="4547" rIns="0" bIns="0" rtlCol="0">
            <a:noAutofit/>
          </a:bodyPr>
          <a:lstStyle/>
          <a:p>
            <a:pPr marL="6063">
              <a:lnSpc>
                <a:spcPct val="94685"/>
              </a:lnSpc>
            </a:pPr>
            <a:r>
              <a:rPr sz="200" spc="-3" dirty="0">
                <a:latin typeface="Georgia"/>
                <a:cs typeface="Georgia"/>
              </a:rPr>
              <a:t>F</a:t>
            </a:r>
            <a:r>
              <a:rPr sz="200" spc="4" dirty="0">
                <a:latin typeface="Georgia"/>
                <a:cs typeface="Georgia"/>
              </a:rPr>
              <a:t>I</a:t>
            </a:r>
            <a:r>
              <a:rPr sz="200" spc="-60" dirty="0">
                <a:latin typeface="Georgia"/>
                <a:cs typeface="Georgia"/>
              </a:rPr>
              <a:t>L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E</a:t>
            </a:r>
            <a:r>
              <a:rPr sz="200" dirty="0">
                <a:latin typeface="Georgia"/>
                <a:cs typeface="Georgia"/>
              </a:rPr>
              <a:t>: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spc="3" dirty="0">
                <a:latin typeface="Georgia"/>
                <a:cs typeface="Georgia"/>
              </a:rPr>
              <a:t>C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1" dirty="0">
                <a:latin typeface="Georgia"/>
                <a:cs typeface="Georgia"/>
              </a:rPr>
              <a:t>u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3" dirty="0">
                <a:latin typeface="Georgia"/>
                <a:cs typeface="Georgia"/>
              </a:rPr>
              <a:t>S</a:t>
            </a:r>
            <a:r>
              <a:rPr sz="200" spc="-29" dirty="0">
                <a:latin typeface="Georgia"/>
                <a:cs typeface="Georgia"/>
              </a:rPr>
              <a:t>c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h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" dirty="0">
                <a:latin typeface="Georgia"/>
                <a:cs typeface="Georgia"/>
              </a:rPr>
              <a:t>lP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-29" dirty="0">
                <a:latin typeface="Georgia"/>
                <a:cs typeface="Georgia"/>
              </a:rPr>
              <a:t>c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spc="3" dirty="0">
                <a:latin typeface="Georgia"/>
                <a:cs typeface="Georgia"/>
              </a:rPr>
              <a:t>.</a:t>
            </a:r>
            <a:r>
              <a:rPr sz="200" spc="-44" dirty="0">
                <a:latin typeface="Georgia"/>
                <a:cs typeface="Georgia"/>
              </a:rPr>
              <a:t>m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x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  </a:t>
            </a:r>
            <a:r>
              <a:rPr sz="200" spc="-14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J</a:t>
            </a:r>
            <a:r>
              <a:rPr sz="200" spc="-4" dirty="0">
                <a:latin typeface="Georgia"/>
                <a:cs typeface="Georgia"/>
              </a:rPr>
              <a:t>.</a:t>
            </a:r>
            <a:r>
              <a:rPr sz="200" spc="2" dirty="0">
                <a:latin typeface="Georgia"/>
                <a:cs typeface="Georgia"/>
              </a:rPr>
              <a:t>A.</a:t>
            </a:r>
            <a:r>
              <a:rPr sz="200" spc="-2" dirty="0">
                <a:latin typeface="Georgia"/>
                <a:cs typeface="Georgia"/>
              </a:rPr>
              <a:t>B</a:t>
            </a:r>
            <a:r>
              <a:rPr sz="200" dirty="0">
                <a:latin typeface="Georgia"/>
                <a:cs typeface="Georgia"/>
              </a:rPr>
              <a:t>. </a:t>
            </a:r>
            <a:r>
              <a:rPr sz="200" spc="22" dirty="0">
                <a:latin typeface="Georgia"/>
                <a:cs typeface="Georgia"/>
              </a:rPr>
              <a:t> </a:t>
            </a:r>
            <a:r>
              <a:rPr sz="200" spc="1" dirty="0">
                <a:latin typeface="Georgia"/>
                <a:cs typeface="Georgia"/>
              </a:rPr>
              <a:t>0</a:t>
            </a:r>
            <a:r>
              <a:rPr sz="200" spc="3" dirty="0">
                <a:latin typeface="Georgia"/>
                <a:cs typeface="Georgia"/>
              </a:rPr>
              <a:t>4</a:t>
            </a:r>
            <a:r>
              <a:rPr sz="200" spc="5" dirty="0">
                <a:latin typeface="Georgia"/>
                <a:cs typeface="Georgia"/>
              </a:rPr>
              <a:t>/1</a:t>
            </a:r>
            <a:r>
              <a:rPr sz="200" spc="1" dirty="0">
                <a:latin typeface="Georgia"/>
                <a:cs typeface="Georgia"/>
              </a:rPr>
              <a:t>0</a:t>
            </a:r>
            <a:r>
              <a:rPr sz="200" spc="5" dirty="0">
                <a:latin typeface="Georgia"/>
                <a:cs typeface="Georgia"/>
              </a:rPr>
              <a:t>/</a:t>
            </a:r>
            <a:r>
              <a:rPr sz="200" spc="3" dirty="0">
                <a:latin typeface="Georgia"/>
                <a:cs typeface="Georgia"/>
              </a:rPr>
              <a:t>2</a:t>
            </a:r>
            <a:r>
              <a:rPr sz="200" spc="1" dirty="0">
                <a:latin typeface="Georgia"/>
                <a:cs typeface="Georgia"/>
              </a:rPr>
              <a:t>0</a:t>
            </a:r>
            <a:r>
              <a:rPr sz="200" spc="3" dirty="0">
                <a:latin typeface="Georgia"/>
                <a:cs typeface="Georgia"/>
              </a:rPr>
              <a:t>20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 rot="60000">
            <a:off x="824658" y="899605"/>
            <a:ext cx="200937" cy="3247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11" dirty="0">
                <a:latin typeface="Arial"/>
                <a:cs typeface="Arial"/>
              </a:rPr>
              <a:t>EE</a:t>
            </a:r>
            <a:r>
              <a:rPr sz="200" spc="19" dirty="0">
                <a:latin typeface="Arial"/>
                <a:cs typeface="Arial"/>
              </a:rPr>
              <a:t>C</a:t>
            </a:r>
            <a:r>
              <a:rPr sz="200" spc="12" dirty="0">
                <a:latin typeface="Arial"/>
                <a:cs typeface="Arial"/>
              </a:rPr>
              <a:t>HAM</a:t>
            </a:r>
            <a:r>
              <a:rPr sz="200" spc="-7" dirty="0">
                <a:latin typeface="Arial"/>
                <a:cs typeface="Arial"/>
              </a:rPr>
              <a:t> </a:t>
            </a:r>
            <a:r>
              <a:rPr sz="200" spc="13" dirty="0">
                <a:latin typeface="Arial"/>
                <a:cs typeface="Arial"/>
              </a:rPr>
              <a:t>W</a:t>
            </a:r>
            <a:r>
              <a:rPr sz="200" spc="-10" dirty="0">
                <a:latin typeface="Arial"/>
                <a:cs typeface="Arial"/>
              </a:rPr>
              <a:t>A</a:t>
            </a:r>
            <a:r>
              <a:rPr sz="200" spc="11" dirty="0">
                <a:latin typeface="Arial"/>
                <a:cs typeface="Arial"/>
              </a:rPr>
              <a:t>Y</a:t>
            </a:r>
            <a:endParaRPr sz="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1980000">
            <a:off x="2023646" y="4885540"/>
            <a:ext cx="42584" cy="3247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12" dirty="0">
                <a:latin typeface="Arial"/>
                <a:cs typeface="Arial"/>
              </a:rPr>
              <a:t>O</a:t>
            </a:r>
            <a:endParaRPr sz="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2160000">
            <a:off x="2028308" y="4960711"/>
            <a:ext cx="219086" cy="3247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-9" dirty="0">
                <a:latin typeface="Arial"/>
                <a:cs typeface="Arial"/>
              </a:rPr>
              <a:t>L</a:t>
            </a:r>
            <a:r>
              <a:rPr sz="200" dirty="0">
                <a:latin typeface="Arial"/>
                <a:cs typeface="Arial"/>
              </a:rPr>
              <a:t>D</a:t>
            </a:r>
            <a:r>
              <a:rPr sz="200" spc="19" dirty="0">
                <a:latin typeface="Arial"/>
                <a:cs typeface="Arial"/>
              </a:rPr>
              <a:t> </a:t>
            </a:r>
            <a:r>
              <a:rPr sz="200" spc="8" dirty="0">
                <a:latin typeface="Arial"/>
                <a:cs typeface="Arial"/>
              </a:rPr>
              <a:t>O</a:t>
            </a:r>
            <a:r>
              <a:rPr sz="200" spc="18" dirty="0">
                <a:latin typeface="Arial"/>
                <a:cs typeface="Arial"/>
              </a:rPr>
              <a:t>Y</a:t>
            </a:r>
            <a:r>
              <a:rPr sz="200" spc="13" dirty="0">
                <a:latin typeface="Arial"/>
                <a:cs typeface="Arial"/>
              </a:rPr>
              <a:t>S</a:t>
            </a:r>
            <a:r>
              <a:rPr sz="200" spc="-4" dirty="0">
                <a:latin typeface="Arial"/>
                <a:cs typeface="Arial"/>
              </a:rPr>
              <a:t>T</a:t>
            </a:r>
            <a:r>
              <a:rPr sz="200" spc="8" dirty="0">
                <a:latin typeface="Arial"/>
                <a:cs typeface="Arial"/>
              </a:rPr>
              <a:t>E</a:t>
            </a:r>
            <a:r>
              <a:rPr sz="200" spc="12" dirty="0">
                <a:latin typeface="Arial"/>
                <a:cs typeface="Arial"/>
              </a:rPr>
              <a:t>R</a:t>
            </a:r>
            <a:r>
              <a:rPr sz="200" spc="2" dirty="0">
                <a:latin typeface="Arial"/>
                <a:cs typeface="Arial"/>
              </a:rPr>
              <a:t> </a:t>
            </a:r>
            <a:r>
              <a:rPr sz="200" spc="-2" dirty="0">
                <a:latin typeface="Arial"/>
                <a:cs typeface="Arial"/>
              </a:rPr>
              <a:t>R</a:t>
            </a:r>
            <a:r>
              <a:rPr sz="200" spc="12" dirty="0">
                <a:latin typeface="Arial"/>
                <a:cs typeface="Arial"/>
              </a:rPr>
              <a:t>D</a:t>
            </a:r>
            <a:endParaRPr sz="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2520000">
            <a:off x="7373593" y="1337118"/>
            <a:ext cx="127178" cy="32472"/>
          </a:xfrm>
          <a:prstGeom prst="rect">
            <a:avLst/>
          </a:prstGeom>
        </p:spPr>
        <p:txBody>
          <a:bodyPr wrap="square" lIns="0" tIns="1485" rIns="0" bIns="0" rtlCol="0">
            <a:noAutofit/>
          </a:bodyPr>
          <a:lstStyle/>
          <a:p>
            <a:pPr>
              <a:lnSpc>
                <a:spcPts val="234"/>
              </a:lnSpc>
            </a:pPr>
            <a:r>
              <a:rPr sz="200" spc="7" dirty="0">
                <a:latin typeface="Arial"/>
                <a:cs typeface="Arial"/>
              </a:rPr>
              <a:t>MAIN ST</a:t>
            </a:r>
            <a:endParaRPr sz="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3420000">
            <a:off x="3403802" y="6298127"/>
            <a:ext cx="121787" cy="2888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5" dirty="0">
                <a:latin typeface="Arial"/>
                <a:cs typeface="Arial"/>
              </a:rPr>
              <a:t>H</a:t>
            </a:r>
            <a:r>
              <a:rPr sz="200" spc="-5" dirty="0">
                <a:latin typeface="Arial"/>
                <a:cs typeface="Arial"/>
              </a:rPr>
              <a:t>I</a:t>
            </a:r>
            <a:r>
              <a:rPr sz="200" spc="8" dirty="0">
                <a:latin typeface="Arial"/>
                <a:cs typeface="Arial"/>
              </a:rPr>
              <a:t>G</a:t>
            </a:r>
            <a:r>
              <a:rPr sz="200" spc="7" dirty="0">
                <a:latin typeface="Arial"/>
                <a:cs typeface="Arial"/>
              </a:rPr>
              <a:t>H</a:t>
            </a:r>
            <a:r>
              <a:rPr sz="200" spc="6" dirty="0">
                <a:latin typeface="Arial"/>
                <a:cs typeface="Arial"/>
              </a:rPr>
              <a:t>L</a:t>
            </a:r>
            <a:r>
              <a:rPr sz="200" spc="11" dirty="0">
                <a:latin typeface="Arial"/>
                <a:cs typeface="Arial"/>
              </a:rPr>
              <a:t>A</a:t>
            </a:r>
            <a:endParaRPr sz="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3480000">
            <a:off x="3473192" y="6356346"/>
            <a:ext cx="48608" cy="2888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12" dirty="0">
                <a:latin typeface="Arial"/>
                <a:cs typeface="Arial"/>
              </a:rPr>
              <a:t>N</a:t>
            </a:r>
            <a:endParaRPr sz="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3720000">
            <a:off x="3470463" y="6406958"/>
            <a:ext cx="103685" cy="2888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dirty="0">
                <a:latin typeface="Arial"/>
                <a:cs typeface="Arial"/>
              </a:rPr>
              <a:t>D</a:t>
            </a:r>
            <a:r>
              <a:rPr sz="200" spc="5" dirty="0">
                <a:latin typeface="Arial"/>
                <a:cs typeface="Arial"/>
              </a:rPr>
              <a:t> </a:t>
            </a:r>
            <a:r>
              <a:rPr sz="200" spc="6" dirty="0">
                <a:latin typeface="Arial"/>
                <a:cs typeface="Arial"/>
              </a:rPr>
              <a:t>A</a:t>
            </a:r>
            <a:r>
              <a:rPr sz="200" spc="16" dirty="0">
                <a:latin typeface="Arial"/>
                <a:cs typeface="Arial"/>
              </a:rPr>
              <a:t>V</a:t>
            </a:r>
            <a:r>
              <a:rPr sz="200" spc="11" dirty="0">
                <a:latin typeface="Arial"/>
                <a:cs typeface="Arial"/>
              </a:rPr>
              <a:t>E</a:t>
            </a:r>
            <a:endParaRPr sz="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18780000">
            <a:off x="7346146" y="518726"/>
            <a:ext cx="171104" cy="2888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dirty="0">
                <a:latin typeface="Arial"/>
                <a:cs typeface="Arial"/>
              </a:rPr>
              <a:t>T</a:t>
            </a:r>
            <a:r>
              <a:rPr sz="200" spc="15" dirty="0">
                <a:latin typeface="Arial"/>
                <a:cs typeface="Arial"/>
              </a:rPr>
              <a:t>O</a:t>
            </a:r>
            <a:r>
              <a:rPr sz="200" spc="12" dirty="0">
                <a:latin typeface="Arial"/>
                <a:cs typeface="Arial"/>
              </a:rPr>
              <a:t>DD</a:t>
            </a:r>
            <a:r>
              <a:rPr sz="200" spc="-2" dirty="0">
                <a:latin typeface="Arial"/>
                <a:cs typeface="Arial"/>
              </a:rPr>
              <a:t> </a:t>
            </a:r>
            <a:r>
              <a:rPr sz="200" spc="6" dirty="0">
                <a:latin typeface="Arial"/>
                <a:cs typeface="Arial"/>
              </a:rPr>
              <a:t>W</a:t>
            </a:r>
            <a:r>
              <a:rPr sz="200" spc="-3" dirty="0">
                <a:latin typeface="Arial"/>
                <a:cs typeface="Arial"/>
              </a:rPr>
              <a:t>A</a:t>
            </a:r>
            <a:r>
              <a:rPr sz="200" spc="11" dirty="0">
                <a:latin typeface="Arial"/>
                <a:cs typeface="Arial"/>
              </a:rPr>
              <a:t>Y</a:t>
            </a:r>
            <a:endParaRPr sz="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18780000">
            <a:off x="8374451" y="949176"/>
            <a:ext cx="138167" cy="2888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-2" dirty="0">
                <a:latin typeface="Arial"/>
                <a:cs typeface="Arial"/>
              </a:rPr>
              <a:t>EAS</a:t>
            </a:r>
            <a:r>
              <a:rPr sz="200" dirty="0">
                <a:latin typeface="Arial"/>
                <a:cs typeface="Arial"/>
              </a:rPr>
              <a:t>T</a:t>
            </a:r>
            <a:r>
              <a:rPr sz="200" spc="39" dirty="0">
                <a:latin typeface="Arial"/>
                <a:cs typeface="Arial"/>
              </a:rPr>
              <a:t> </a:t>
            </a:r>
            <a:r>
              <a:rPr sz="200" spc="11" dirty="0">
                <a:latin typeface="Arial"/>
                <a:cs typeface="Arial"/>
              </a:rPr>
              <a:t>L</a:t>
            </a:r>
            <a:r>
              <a:rPr sz="200" spc="12" dirty="0">
                <a:latin typeface="Arial"/>
                <a:cs typeface="Arial"/>
              </a:rPr>
              <a:t>N</a:t>
            </a:r>
            <a:endParaRPr sz="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18900000">
            <a:off x="1794353" y="2892257"/>
            <a:ext cx="227703" cy="32472"/>
          </a:xfrm>
          <a:prstGeom prst="rect">
            <a:avLst/>
          </a:prstGeom>
        </p:spPr>
        <p:txBody>
          <a:bodyPr wrap="square" lIns="0" tIns="1485" rIns="0" bIns="0" rtlCol="0">
            <a:noAutofit/>
          </a:bodyPr>
          <a:lstStyle/>
          <a:p>
            <a:pPr>
              <a:lnSpc>
                <a:spcPts val="234"/>
              </a:lnSpc>
            </a:pPr>
            <a:r>
              <a:rPr sz="200" spc="10" dirty="0">
                <a:latin typeface="Arial"/>
                <a:cs typeface="Arial"/>
              </a:rPr>
              <a:t>N</a:t>
            </a:r>
            <a:r>
              <a:rPr sz="200" spc="6" dirty="0">
                <a:latin typeface="Arial"/>
                <a:cs typeface="Arial"/>
              </a:rPr>
              <a:t>A</a:t>
            </a:r>
            <a:r>
              <a:rPr sz="200" spc="10" dirty="0">
                <a:latin typeface="Arial"/>
                <a:cs typeface="Arial"/>
              </a:rPr>
              <a:t>RRO</a:t>
            </a:r>
            <a:r>
              <a:rPr sz="200" spc="11" dirty="0">
                <a:latin typeface="Arial"/>
                <a:cs typeface="Arial"/>
              </a:rPr>
              <a:t>WS</a:t>
            </a:r>
            <a:r>
              <a:rPr sz="200" spc="-7" dirty="0">
                <a:latin typeface="Arial"/>
                <a:cs typeface="Arial"/>
              </a:rPr>
              <a:t> </a:t>
            </a:r>
            <a:r>
              <a:rPr sz="200" spc="11" dirty="0">
                <a:latin typeface="Arial"/>
                <a:cs typeface="Arial"/>
              </a:rPr>
              <a:t>W</a:t>
            </a:r>
            <a:r>
              <a:rPr sz="200" spc="-12" dirty="0">
                <a:latin typeface="Arial"/>
                <a:cs typeface="Arial"/>
              </a:rPr>
              <a:t>A</a:t>
            </a:r>
            <a:r>
              <a:rPr sz="200" spc="11" dirty="0">
                <a:latin typeface="Arial"/>
                <a:cs typeface="Arial"/>
              </a:rPr>
              <a:t>Y</a:t>
            </a:r>
            <a:endParaRPr sz="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19020000">
            <a:off x="7557369" y="2130814"/>
            <a:ext cx="207111" cy="3247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8" dirty="0">
                <a:latin typeface="Arial"/>
                <a:cs typeface="Arial"/>
              </a:rPr>
              <a:t>PE</a:t>
            </a:r>
            <a:r>
              <a:rPr sz="200" spc="2" dirty="0">
                <a:latin typeface="Arial"/>
                <a:cs typeface="Arial"/>
              </a:rPr>
              <a:t>I</a:t>
            </a:r>
            <a:r>
              <a:rPr sz="200" spc="12" dirty="0">
                <a:latin typeface="Arial"/>
                <a:cs typeface="Arial"/>
              </a:rPr>
              <a:t>R</a:t>
            </a:r>
            <a:r>
              <a:rPr sz="200" spc="15" dirty="0">
                <a:latin typeface="Arial"/>
                <a:cs typeface="Arial"/>
              </a:rPr>
              <a:t>S</a:t>
            </a:r>
            <a:r>
              <a:rPr sz="200" spc="12" dirty="0">
                <a:latin typeface="Arial"/>
                <a:cs typeface="Arial"/>
              </a:rPr>
              <a:t>ON</a:t>
            </a:r>
            <a:r>
              <a:rPr sz="200" spc="-12" dirty="0">
                <a:latin typeface="Arial"/>
                <a:cs typeface="Arial"/>
              </a:rPr>
              <a:t> </a:t>
            </a:r>
            <a:r>
              <a:rPr sz="200" spc="13" dirty="0">
                <a:latin typeface="Arial"/>
                <a:cs typeface="Arial"/>
              </a:rPr>
              <a:t>W</a:t>
            </a:r>
            <a:r>
              <a:rPr sz="200" spc="-12" dirty="0">
                <a:latin typeface="Arial"/>
                <a:cs typeface="Arial"/>
              </a:rPr>
              <a:t>A</a:t>
            </a:r>
            <a:r>
              <a:rPr sz="200" spc="11" dirty="0">
                <a:latin typeface="Arial"/>
                <a:cs typeface="Arial"/>
              </a:rPr>
              <a:t>Y</a:t>
            </a:r>
            <a:endParaRPr sz="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19140000">
            <a:off x="5220707" y="5973487"/>
            <a:ext cx="137693" cy="3247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9" dirty="0">
                <a:latin typeface="Arial"/>
                <a:cs typeface="Arial"/>
              </a:rPr>
              <a:t>WEST ST</a:t>
            </a:r>
            <a:endParaRPr sz="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19800000">
            <a:off x="2916107" y="1068267"/>
            <a:ext cx="187278" cy="32472"/>
          </a:xfrm>
          <a:prstGeom prst="rect">
            <a:avLst/>
          </a:prstGeom>
        </p:spPr>
        <p:txBody>
          <a:bodyPr wrap="square" lIns="0" tIns="1470" rIns="0" bIns="0" rtlCol="0">
            <a:noAutofit/>
          </a:bodyPr>
          <a:lstStyle/>
          <a:p>
            <a:pPr>
              <a:lnSpc>
                <a:spcPts val="231"/>
              </a:lnSpc>
            </a:pPr>
            <a:r>
              <a:rPr sz="200" spc="11" dirty="0">
                <a:latin typeface="Arial"/>
                <a:cs typeface="Arial"/>
              </a:rPr>
              <a:t>HANNAH</a:t>
            </a:r>
            <a:r>
              <a:rPr sz="200" spc="4" dirty="0">
                <a:latin typeface="Arial"/>
                <a:cs typeface="Arial"/>
              </a:rPr>
              <a:t> </a:t>
            </a:r>
            <a:r>
              <a:rPr sz="200" spc="12" dirty="0">
                <a:latin typeface="Arial"/>
                <a:cs typeface="Arial"/>
              </a:rPr>
              <a:t>C</a:t>
            </a:r>
            <a:r>
              <a:rPr sz="200" spc="2" dirty="0">
                <a:latin typeface="Arial"/>
                <a:cs typeface="Arial"/>
              </a:rPr>
              <a:t>I</a:t>
            </a:r>
            <a:r>
              <a:rPr sz="200" spc="12" dirty="0">
                <a:latin typeface="Arial"/>
                <a:cs typeface="Arial"/>
              </a:rPr>
              <a:t>R</a:t>
            </a:r>
            <a:endParaRPr sz="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8855" y="1826668"/>
            <a:ext cx="39793" cy="39979"/>
          </a:xfrm>
          <a:prstGeom prst="rect">
            <a:avLst/>
          </a:prstGeom>
        </p:spPr>
        <p:txBody>
          <a:bodyPr wrap="square" lIns="0" tIns="946" rIns="0" bIns="0" rtlCol="0">
            <a:noAutofit/>
          </a:bodyPr>
          <a:lstStyle/>
          <a:p>
            <a:pPr marL="12126">
              <a:lnSpc>
                <a:spcPts val="286"/>
              </a:lnSpc>
            </a:pPr>
            <a:endParaRPr sz="300"/>
          </a:p>
        </p:txBody>
      </p:sp>
      <p:sp>
        <p:nvSpPr>
          <p:cNvPr id="37" name="object 37"/>
          <p:cNvSpPr txBox="1"/>
          <p:nvPr/>
        </p:nvSpPr>
        <p:spPr>
          <a:xfrm>
            <a:off x="541025" y="1690549"/>
            <a:ext cx="39793" cy="45214"/>
          </a:xfrm>
          <a:prstGeom prst="rect">
            <a:avLst/>
          </a:prstGeom>
        </p:spPr>
        <p:txBody>
          <a:bodyPr wrap="square" lIns="0" tIns="2802" rIns="0" bIns="0" rtlCol="0">
            <a:noAutofit/>
          </a:bodyPr>
          <a:lstStyle/>
          <a:p>
            <a:pPr marL="12126">
              <a:lnSpc>
                <a:spcPts val="310"/>
              </a:lnSpc>
            </a:pPr>
            <a:endParaRPr sz="300"/>
          </a:p>
        </p:txBody>
      </p:sp>
      <p:sp>
        <p:nvSpPr>
          <p:cNvPr id="36" name="object 36"/>
          <p:cNvSpPr txBox="1"/>
          <p:nvPr/>
        </p:nvSpPr>
        <p:spPr>
          <a:xfrm>
            <a:off x="541025" y="1735763"/>
            <a:ext cx="39793" cy="45214"/>
          </a:xfrm>
          <a:prstGeom prst="rect">
            <a:avLst/>
          </a:prstGeom>
        </p:spPr>
        <p:txBody>
          <a:bodyPr wrap="square" lIns="0" tIns="2802" rIns="0" bIns="0" rtlCol="0">
            <a:noAutofit/>
          </a:bodyPr>
          <a:lstStyle/>
          <a:p>
            <a:pPr marL="12126">
              <a:lnSpc>
                <a:spcPts val="310"/>
              </a:lnSpc>
            </a:pPr>
            <a:endParaRPr sz="300"/>
          </a:p>
        </p:txBody>
      </p:sp>
      <p:sp>
        <p:nvSpPr>
          <p:cNvPr id="35" name="object 35"/>
          <p:cNvSpPr txBox="1"/>
          <p:nvPr/>
        </p:nvSpPr>
        <p:spPr>
          <a:xfrm>
            <a:off x="109221" y="1461144"/>
            <a:ext cx="35018" cy="19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4240" y="1461144"/>
            <a:ext cx="35255" cy="19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5834" y="1275526"/>
            <a:ext cx="70274" cy="45214"/>
          </a:xfrm>
          <a:prstGeom prst="rect">
            <a:avLst/>
          </a:prstGeom>
        </p:spPr>
        <p:txBody>
          <a:bodyPr wrap="square" lIns="0" tIns="2802" rIns="0" bIns="0" rtlCol="0">
            <a:noAutofit/>
          </a:bodyPr>
          <a:lstStyle/>
          <a:p>
            <a:pPr marL="12126">
              <a:lnSpc>
                <a:spcPts val="310"/>
              </a:lnSpc>
            </a:pPr>
            <a:endParaRPr sz="300"/>
          </a:p>
        </p:txBody>
      </p:sp>
      <p:sp>
        <p:nvSpPr>
          <p:cNvPr id="32" name="object 32"/>
          <p:cNvSpPr txBox="1"/>
          <p:nvPr/>
        </p:nvSpPr>
        <p:spPr>
          <a:xfrm>
            <a:off x="105834" y="1320741"/>
            <a:ext cx="70274" cy="37289"/>
          </a:xfrm>
          <a:prstGeom prst="rect">
            <a:avLst/>
          </a:prstGeom>
        </p:spPr>
        <p:txBody>
          <a:bodyPr wrap="square" lIns="0" tIns="1466" rIns="0" bIns="0" rtlCol="0">
            <a:noAutofit/>
          </a:bodyPr>
          <a:lstStyle/>
          <a:p>
            <a:pPr marL="12126">
              <a:lnSpc>
                <a:spcPts val="263"/>
              </a:lnSpc>
            </a:pPr>
            <a:endParaRPr sz="300"/>
          </a:p>
        </p:txBody>
      </p:sp>
      <p:sp>
        <p:nvSpPr>
          <p:cNvPr id="31" name="object 31"/>
          <p:cNvSpPr txBox="1"/>
          <p:nvPr/>
        </p:nvSpPr>
        <p:spPr>
          <a:xfrm>
            <a:off x="105834" y="1358030"/>
            <a:ext cx="70274" cy="2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5834" y="1384041"/>
            <a:ext cx="70274" cy="39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286"/>
              </a:lnSpc>
            </a:pPr>
            <a:endParaRPr sz="300"/>
          </a:p>
        </p:txBody>
      </p:sp>
      <p:sp>
        <p:nvSpPr>
          <p:cNvPr id="29" name="object 29"/>
          <p:cNvSpPr txBox="1"/>
          <p:nvPr/>
        </p:nvSpPr>
        <p:spPr>
          <a:xfrm>
            <a:off x="105834" y="797204"/>
            <a:ext cx="21167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28" name="object 28"/>
          <p:cNvSpPr txBox="1"/>
          <p:nvPr/>
        </p:nvSpPr>
        <p:spPr>
          <a:xfrm>
            <a:off x="127001" y="797204"/>
            <a:ext cx="26247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27" name="object 27"/>
          <p:cNvSpPr txBox="1"/>
          <p:nvPr/>
        </p:nvSpPr>
        <p:spPr>
          <a:xfrm>
            <a:off x="153248" y="797204"/>
            <a:ext cx="16087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26" name="object 26"/>
          <p:cNvSpPr txBox="1"/>
          <p:nvPr/>
        </p:nvSpPr>
        <p:spPr>
          <a:xfrm>
            <a:off x="105834" y="746754"/>
            <a:ext cx="70274" cy="4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8005" y="553045"/>
            <a:ext cx="70274" cy="4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9435" y="491172"/>
            <a:ext cx="27517" cy="17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6952" y="491172"/>
            <a:ext cx="31327" cy="17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8534" y="400743"/>
            <a:ext cx="44027" cy="35220"/>
          </a:xfrm>
          <a:prstGeom prst="rect">
            <a:avLst/>
          </a:prstGeom>
        </p:spPr>
        <p:txBody>
          <a:bodyPr wrap="square" lIns="0" tIns="2566" rIns="0" bIns="0" rtlCol="0">
            <a:noAutofit/>
          </a:bodyPr>
          <a:lstStyle/>
          <a:p>
            <a:pPr marL="12126">
              <a:lnSpc>
                <a:spcPts val="239"/>
              </a:lnSpc>
            </a:pPr>
            <a:endParaRPr sz="200"/>
          </a:p>
        </p:txBody>
      </p:sp>
      <p:sp>
        <p:nvSpPr>
          <p:cNvPr id="21" name="object 21"/>
          <p:cNvSpPr txBox="1"/>
          <p:nvPr/>
        </p:nvSpPr>
        <p:spPr>
          <a:xfrm>
            <a:off x="162561" y="400743"/>
            <a:ext cx="16087" cy="199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20" name="object 20"/>
          <p:cNvSpPr txBox="1"/>
          <p:nvPr/>
        </p:nvSpPr>
        <p:spPr>
          <a:xfrm>
            <a:off x="118534" y="435963"/>
            <a:ext cx="44027" cy="19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8534" y="455953"/>
            <a:ext cx="44027" cy="38551"/>
          </a:xfrm>
          <a:prstGeom prst="rect">
            <a:avLst/>
          </a:prstGeom>
        </p:spPr>
        <p:txBody>
          <a:bodyPr wrap="square" lIns="0" tIns="2644" rIns="0" bIns="0" rtlCol="0">
            <a:noAutofit/>
          </a:bodyPr>
          <a:lstStyle/>
          <a:p>
            <a:pPr marL="12126">
              <a:lnSpc>
                <a:spcPts val="263"/>
              </a:lnSpc>
            </a:pPr>
            <a:endParaRPr sz="300"/>
          </a:p>
        </p:txBody>
      </p:sp>
      <p:sp>
        <p:nvSpPr>
          <p:cNvPr id="18" name="object 18"/>
          <p:cNvSpPr txBox="1"/>
          <p:nvPr/>
        </p:nvSpPr>
        <p:spPr>
          <a:xfrm>
            <a:off x="118534" y="494504"/>
            <a:ext cx="44027" cy="58065"/>
          </a:xfrm>
          <a:prstGeom prst="rect">
            <a:avLst/>
          </a:prstGeom>
        </p:spPr>
        <p:txBody>
          <a:bodyPr wrap="square" lIns="0" tIns="2673" rIns="0" bIns="0" rtlCol="0">
            <a:noAutofit/>
          </a:bodyPr>
          <a:lstStyle/>
          <a:p>
            <a:pPr marL="12126">
              <a:lnSpc>
                <a:spcPts val="406"/>
              </a:lnSpc>
            </a:pPr>
            <a:endParaRPr sz="400"/>
          </a:p>
        </p:txBody>
      </p:sp>
      <p:sp>
        <p:nvSpPr>
          <p:cNvPr id="17" name="object 17"/>
          <p:cNvSpPr txBox="1"/>
          <p:nvPr/>
        </p:nvSpPr>
        <p:spPr>
          <a:xfrm>
            <a:off x="118534" y="552569"/>
            <a:ext cx="44027" cy="48070"/>
          </a:xfrm>
          <a:prstGeom prst="rect">
            <a:avLst/>
          </a:prstGeom>
        </p:spPr>
        <p:txBody>
          <a:bodyPr wrap="square" lIns="0" tIns="2436" rIns="0" bIns="0" rtlCol="0">
            <a:noAutofit/>
          </a:bodyPr>
          <a:lstStyle/>
          <a:p>
            <a:pPr marL="12126">
              <a:lnSpc>
                <a:spcPts val="334"/>
              </a:lnSpc>
            </a:pPr>
            <a:endParaRPr sz="300"/>
          </a:p>
        </p:txBody>
      </p:sp>
      <p:sp>
        <p:nvSpPr>
          <p:cNvPr id="16" name="object 16"/>
          <p:cNvSpPr txBox="1"/>
          <p:nvPr/>
        </p:nvSpPr>
        <p:spPr>
          <a:xfrm>
            <a:off x="118534" y="600640"/>
            <a:ext cx="20320" cy="10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138854" y="600640"/>
            <a:ext cx="23707" cy="63300"/>
          </a:xfrm>
          <a:prstGeom prst="rect">
            <a:avLst/>
          </a:prstGeom>
        </p:spPr>
        <p:txBody>
          <a:bodyPr wrap="square" lIns="0" tIns="1498" rIns="0" bIns="0" rtlCol="0">
            <a:noAutofit/>
          </a:bodyPr>
          <a:lstStyle/>
          <a:p>
            <a:pPr marL="12126">
              <a:lnSpc>
                <a:spcPts val="454"/>
              </a:lnSpc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162561" y="600640"/>
            <a:ext cx="16087" cy="63300"/>
          </a:xfrm>
          <a:prstGeom prst="rect">
            <a:avLst/>
          </a:prstGeom>
        </p:spPr>
        <p:txBody>
          <a:bodyPr wrap="square" lIns="0" tIns="1498" rIns="0" bIns="0" rtlCol="0">
            <a:noAutofit/>
          </a:bodyPr>
          <a:lstStyle/>
          <a:p>
            <a:pPr marL="12126">
              <a:lnSpc>
                <a:spcPts val="454"/>
              </a:lnSpc>
            </a:pPr>
            <a:endParaRPr sz="500"/>
          </a:p>
        </p:txBody>
      </p:sp>
      <p:sp>
        <p:nvSpPr>
          <p:cNvPr id="13" name="object 13"/>
          <p:cNvSpPr txBox="1"/>
          <p:nvPr/>
        </p:nvSpPr>
        <p:spPr>
          <a:xfrm>
            <a:off x="138854" y="663940"/>
            <a:ext cx="23707" cy="45214"/>
          </a:xfrm>
          <a:prstGeom prst="rect">
            <a:avLst/>
          </a:prstGeom>
        </p:spPr>
        <p:txBody>
          <a:bodyPr wrap="square" lIns="0" tIns="2802" rIns="0" bIns="0" rtlCol="0">
            <a:noAutofit/>
          </a:bodyPr>
          <a:lstStyle/>
          <a:p>
            <a:pPr marL="12126">
              <a:lnSpc>
                <a:spcPts val="310"/>
              </a:lnSpc>
            </a:pPr>
            <a:endParaRPr sz="300"/>
          </a:p>
        </p:txBody>
      </p:sp>
      <p:sp>
        <p:nvSpPr>
          <p:cNvPr id="12" name="object 12"/>
          <p:cNvSpPr txBox="1"/>
          <p:nvPr/>
        </p:nvSpPr>
        <p:spPr>
          <a:xfrm>
            <a:off x="162561" y="663940"/>
            <a:ext cx="16087" cy="45214"/>
          </a:xfrm>
          <a:prstGeom prst="rect">
            <a:avLst/>
          </a:prstGeom>
        </p:spPr>
        <p:txBody>
          <a:bodyPr wrap="square" lIns="0" tIns="2802" rIns="0" bIns="0" rtlCol="0">
            <a:noAutofit/>
          </a:bodyPr>
          <a:lstStyle/>
          <a:p>
            <a:pPr marL="12126">
              <a:lnSpc>
                <a:spcPts val="310"/>
              </a:lnSpc>
            </a:pPr>
            <a:endParaRPr sz="300"/>
          </a:p>
        </p:txBody>
      </p:sp>
      <p:sp>
        <p:nvSpPr>
          <p:cNvPr id="11" name="object 11"/>
          <p:cNvSpPr txBox="1"/>
          <p:nvPr/>
        </p:nvSpPr>
        <p:spPr>
          <a:xfrm>
            <a:off x="105834" y="223693"/>
            <a:ext cx="70274" cy="39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286"/>
              </a:lnSpc>
            </a:pPr>
            <a:endParaRPr sz="300"/>
          </a:p>
        </p:txBody>
      </p:sp>
      <p:sp>
        <p:nvSpPr>
          <p:cNvPr id="10" name="object 10"/>
          <p:cNvSpPr txBox="1"/>
          <p:nvPr/>
        </p:nvSpPr>
        <p:spPr>
          <a:xfrm>
            <a:off x="76201" y="93285"/>
            <a:ext cx="749307" cy="1797635"/>
          </a:xfrm>
          <a:prstGeom prst="rect">
            <a:avLst/>
          </a:prstGeom>
        </p:spPr>
        <p:txBody>
          <a:bodyPr wrap="square" lIns="0" tIns="966" rIns="0" bIns="0" rtlCol="0">
            <a:noAutofit/>
          </a:bodyPr>
          <a:lstStyle/>
          <a:p>
            <a:pPr>
              <a:lnSpc>
                <a:spcPts val="263"/>
              </a:lnSpc>
            </a:pPr>
            <a:endParaRPr sz="300"/>
          </a:p>
          <a:p>
            <a:pPr marL="31104">
              <a:lnSpc>
                <a:spcPct val="94685"/>
              </a:lnSpc>
            </a:pPr>
            <a:r>
              <a:rPr sz="200" b="1" spc="11" dirty="0">
                <a:latin typeface="Georgia"/>
                <a:cs typeface="Georgia"/>
              </a:rPr>
              <a:t>Legend</a:t>
            </a:r>
            <a:endParaRPr sz="200">
              <a:latin typeface="Georgia"/>
              <a:cs typeface="Georgia"/>
            </a:endParaRPr>
          </a:p>
          <a:p>
            <a:pPr marL="132414">
              <a:lnSpc>
                <a:spcPct val="94685"/>
              </a:lnSpc>
              <a:spcBef>
                <a:spcPts val="81"/>
              </a:spcBef>
            </a:pPr>
            <a:r>
              <a:rPr sz="200" spc="1" dirty="0">
                <a:latin typeface="Georgia"/>
                <a:cs typeface="Georgia"/>
              </a:rPr>
              <a:t>T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-10" dirty="0">
                <a:latin typeface="Georgia"/>
                <a:cs typeface="Georgia"/>
              </a:rPr>
              <a:t>w</a:t>
            </a:r>
            <a:r>
              <a:rPr sz="200" spc="-21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7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B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" dirty="0">
                <a:latin typeface="Georgia"/>
                <a:cs typeface="Georgia"/>
              </a:rPr>
              <a:t>u</a:t>
            </a:r>
            <a:r>
              <a:rPr sz="200" spc="4" dirty="0">
                <a:latin typeface="Georgia"/>
                <a:cs typeface="Georgia"/>
              </a:rPr>
              <a:t>n</a:t>
            </a:r>
            <a:r>
              <a:rPr sz="200" spc="1" dirty="0">
                <a:latin typeface="Georgia"/>
                <a:cs typeface="Georgia"/>
              </a:rPr>
              <a:t>d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-21" dirty="0">
                <a:latin typeface="Georgia"/>
                <a:cs typeface="Georgia"/>
              </a:rPr>
              <a:t>r</a:t>
            </a:r>
            <a:r>
              <a:rPr sz="200" spc="69" dirty="0">
                <a:latin typeface="Georgia"/>
                <a:cs typeface="Georgia"/>
              </a:rPr>
              <a:t>y</a:t>
            </a:r>
            <a:r>
              <a:rPr sz="200" spc="33" dirty="0">
                <a:latin typeface="Georgia"/>
                <a:cs typeface="Georgia"/>
              </a:rPr>
              <a:t>                          </a:t>
            </a:r>
            <a:r>
              <a:rPr sz="200" spc="53" dirty="0">
                <a:latin typeface="Georgia"/>
                <a:cs typeface="Georgia"/>
              </a:rPr>
              <a:t> </a:t>
            </a:r>
            <a:r>
              <a:rPr sz="200" spc="-3" dirty="0">
                <a:latin typeface="Georgia"/>
                <a:cs typeface="Georgia"/>
              </a:rPr>
              <a:t>F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-29" dirty="0">
                <a:latin typeface="Georgia"/>
                <a:cs typeface="Georgia"/>
              </a:rPr>
              <a:t>c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es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190"/>
              </a:lnSpc>
              <a:spcBef>
                <a:spcPts val="189"/>
              </a:spcBef>
            </a:pP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-29" dirty="0">
                <a:latin typeface="Georgia"/>
                <a:cs typeface="Georgia"/>
              </a:rPr>
              <a:t>c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spc="2" dirty="0">
                <a:latin typeface="Georgia"/>
                <a:cs typeface="Georgia"/>
              </a:rPr>
              <a:t>s </a:t>
            </a:r>
            <a:r>
              <a:rPr sz="200" dirty="0">
                <a:latin typeface="Georgia"/>
                <a:cs typeface="Georgia"/>
              </a:rPr>
              <a:t>F</a:t>
            </a:r>
            <a:r>
              <a:rPr sz="200" spc="4" dirty="0">
                <a:latin typeface="Georgia"/>
                <a:cs typeface="Georgia"/>
              </a:rPr>
              <a:t>Y</a:t>
            </a:r>
            <a:r>
              <a:rPr sz="200" dirty="0">
                <a:latin typeface="Georgia"/>
                <a:cs typeface="Georgia"/>
              </a:rPr>
              <a:t>2</a:t>
            </a:r>
            <a:r>
              <a:rPr sz="200" spc="-2" dirty="0">
                <a:latin typeface="Georgia"/>
                <a:cs typeface="Georgia"/>
              </a:rPr>
              <a:t>0</a:t>
            </a:r>
            <a:r>
              <a:rPr sz="200" dirty="0">
                <a:latin typeface="Georgia"/>
                <a:cs typeface="Georgia"/>
              </a:rPr>
              <a:t>20                                                    </a:t>
            </a:r>
            <a:r>
              <a:rPr sz="200" spc="14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G</a:t>
            </a:r>
            <a:r>
              <a:rPr sz="200" spc="1" dirty="0">
                <a:latin typeface="Georgia"/>
                <a:cs typeface="Georgia"/>
              </a:rPr>
              <a:t>u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1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8" dirty="0">
                <a:latin typeface="Georgia"/>
                <a:cs typeface="Georgia"/>
              </a:rPr>
              <a:t>l</a:t>
            </a:r>
            <a:r>
              <a:rPr sz="200" spc="2" dirty="0">
                <a:latin typeface="Georgia"/>
                <a:cs typeface="Georgia"/>
              </a:rPr>
              <a:t>s</a:t>
            </a:r>
            <a:endParaRPr sz="200">
              <a:latin typeface="Georgia"/>
              <a:cs typeface="Georgia"/>
            </a:endParaRPr>
          </a:p>
          <a:p>
            <a:pPr marL="23244" marR="68746" algn="ctr">
              <a:lnSpc>
                <a:spcPts val="202"/>
              </a:lnSpc>
              <a:spcBef>
                <a:spcPts val="165"/>
              </a:spcBef>
            </a:pPr>
            <a:r>
              <a:rPr sz="200" spc="-4" dirty="0">
                <a:solidFill>
                  <a:srgbClr val="00E55F"/>
                </a:solidFill>
                <a:latin typeface="Tahoma"/>
                <a:cs typeface="Tahoma"/>
              </a:rPr>
              <a:t>1</a:t>
            </a:r>
            <a:r>
              <a:rPr sz="200" spc="2" dirty="0">
                <a:solidFill>
                  <a:srgbClr val="00E55F"/>
                </a:solidFill>
                <a:latin typeface="Tahoma"/>
                <a:cs typeface="Tahoma"/>
              </a:rPr>
              <a:t>2</a:t>
            </a:r>
            <a:r>
              <a:rPr sz="200" spc="-4" dirty="0">
                <a:solidFill>
                  <a:srgbClr val="00E55F"/>
                </a:solidFill>
                <a:latin typeface="Tahoma"/>
                <a:cs typeface="Tahoma"/>
              </a:rPr>
              <a:t>3</a:t>
            </a:r>
            <a:r>
              <a:rPr sz="200" spc="7" dirty="0">
                <a:solidFill>
                  <a:srgbClr val="00E55F"/>
                </a:solidFill>
                <a:latin typeface="Tahoma"/>
                <a:cs typeface="Tahoma"/>
              </a:rPr>
              <a:t>-</a:t>
            </a:r>
            <a:r>
              <a:rPr sz="200" spc="-4" dirty="0">
                <a:solidFill>
                  <a:srgbClr val="00E55F"/>
                </a:solidFill>
                <a:latin typeface="Tahoma"/>
                <a:cs typeface="Tahoma"/>
              </a:rPr>
              <a:t>4</a:t>
            </a:r>
            <a:r>
              <a:rPr sz="200" spc="2" dirty="0">
                <a:solidFill>
                  <a:srgbClr val="00E55F"/>
                </a:solidFill>
                <a:latin typeface="Tahoma"/>
                <a:cs typeface="Tahoma"/>
              </a:rPr>
              <a:t>5</a:t>
            </a:r>
            <a:r>
              <a:rPr sz="200" dirty="0">
                <a:solidFill>
                  <a:srgbClr val="00E55F"/>
                </a:solidFill>
                <a:latin typeface="Tahoma"/>
                <a:cs typeface="Tahoma"/>
              </a:rPr>
              <a:t>6 </a:t>
            </a:r>
            <a:r>
              <a:rPr sz="200" spc="33" dirty="0">
                <a:solidFill>
                  <a:srgbClr val="00E55F"/>
                </a:solidFill>
                <a:latin typeface="Tahoma"/>
                <a:cs typeface="Tahoma"/>
              </a:rPr>
              <a:t> </a:t>
            </a: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-29" dirty="0">
                <a:latin typeface="Georgia"/>
                <a:cs typeface="Georgia"/>
              </a:rPr>
              <a:t>c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42" dirty="0">
                <a:latin typeface="Georgia"/>
                <a:cs typeface="Georgia"/>
              </a:rPr>
              <a:t>l</a:t>
            </a:r>
            <a:r>
              <a:rPr sz="200" spc="2" dirty="0">
                <a:latin typeface="Georgia"/>
                <a:cs typeface="Georgia"/>
              </a:rPr>
              <a:t>N</a:t>
            </a:r>
            <a:r>
              <a:rPr sz="200" spc="8" dirty="0">
                <a:latin typeface="Georgia"/>
                <a:cs typeface="Georgia"/>
              </a:rPr>
              <a:t>u</a:t>
            </a:r>
            <a:r>
              <a:rPr sz="200" spc="-44" dirty="0">
                <a:latin typeface="Georgia"/>
                <a:cs typeface="Georgia"/>
              </a:rPr>
              <a:t>m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spc="-29" dirty="0">
                <a:latin typeface="Georgia"/>
                <a:cs typeface="Georgia"/>
              </a:rPr>
              <a:t>b</a:t>
            </a:r>
            <a:r>
              <a:rPr sz="200" spc="-7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7" dirty="0">
                <a:latin typeface="Georgia"/>
                <a:cs typeface="Georgia"/>
              </a:rPr>
              <a:t>r</a:t>
            </a:r>
            <a:r>
              <a:rPr sz="200" spc="2" dirty="0">
                <a:latin typeface="Georgia"/>
                <a:cs typeface="Georgia"/>
              </a:rPr>
              <a:t>s</a:t>
            </a:r>
            <a:r>
              <a:rPr sz="200" dirty="0">
                <a:latin typeface="Georgia"/>
                <a:cs typeface="Georgia"/>
              </a:rPr>
              <a:t>                                                   </a:t>
            </a:r>
            <a:r>
              <a:rPr sz="200" spc="7" dirty="0">
                <a:latin typeface="Georgia"/>
                <a:cs typeface="Georgia"/>
              </a:rPr>
              <a:t> </a:t>
            </a:r>
            <a:r>
              <a:rPr sz="300" baseline="41909" dirty="0">
                <a:latin typeface="Georgia"/>
                <a:cs typeface="Georgia"/>
              </a:rPr>
              <a:t>R</a:t>
            </a:r>
            <a:r>
              <a:rPr sz="300" spc="2" baseline="41909" dirty="0">
                <a:latin typeface="Georgia"/>
                <a:cs typeface="Georgia"/>
              </a:rPr>
              <a:t>e</a:t>
            </a:r>
            <a:r>
              <a:rPr sz="300" spc="4" baseline="41909" dirty="0">
                <a:latin typeface="Georgia"/>
                <a:cs typeface="Georgia"/>
              </a:rPr>
              <a:t>t</a:t>
            </a:r>
            <a:r>
              <a:rPr sz="300" spc="-37" baseline="41909" dirty="0">
                <a:latin typeface="Georgia"/>
                <a:cs typeface="Georgia"/>
              </a:rPr>
              <a:t>a</a:t>
            </a:r>
            <a:r>
              <a:rPr sz="300" spc="-2" baseline="41909" dirty="0">
                <a:latin typeface="Georgia"/>
                <a:cs typeface="Georgia"/>
              </a:rPr>
              <a:t> </a:t>
            </a:r>
            <a:r>
              <a:rPr sz="300" spc="6" baseline="41909" dirty="0">
                <a:latin typeface="Georgia"/>
                <a:cs typeface="Georgia"/>
              </a:rPr>
              <a:t>i</a:t>
            </a:r>
            <a:r>
              <a:rPr sz="300" baseline="41909" dirty="0">
                <a:latin typeface="Georgia"/>
                <a:cs typeface="Georgia"/>
              </a:rPr>
              <a:t>n</a:t>
            </a:r>
            <a:r>
              <a:rPr sz="300" spc="6" baseline="41909" dirty="0">
                <a:latin typeface="Georgia"/>
                <a:cs typeface="Georgia"/>
              </a:rPr>
              <a:t>i</a:t>
            </a:r>
            <a:r>
              <a:rPr sz="300" spc="4" baseline="41909" dirty="0">
                <a:latin typeface="Georgia"/>
                <a:cs typeface="Georgia"/>
              </a:rPr>
              <a:t>n</a:t>
            </a:r>
            <a:r>
              <a:rPr sz="300" spc="11" baseline="41909" dirty="0">
                <a:latin typeface="Georgia"/>
                <a:cs typeface="Georgia"/>
              </a:rPr>
              <a:t>g</a:t>
            </a:r>
            <a:r>
              <a:rPr sz="300" spc="-12" baseline="41909" dirty="0">
                <a:latin typeface="Georgia"/>
                <a:cs typeface="Georgia"/>
              </a:rPr>
              <a:t> </a:t>
            </a:r>
            <a:r>
              <a:rPr sz="300" spc="11" baseline="41909" dirty="0">
                <a:latin typeface="Georgia"/>
                <a:cs typeface="Georgia"/>
              </a:rPr>
              <a:t>W</a:t>
            </a:r>
            <a:r>
              <a:rPr sz="300" spc="-37" baseline="41909" dirty="0">
                <a:latin typeface="Georgia"/>
                <a:cs typeface="Georgia"/>
              </a:rPr>
              <a:t>a</a:t>
            </a:r>
            <a:r>
              <a:rPr sz="300" spc="-2" baseline="41909" dirty="0">
                <a:latin typeface="Georgia"/>
                <a:cs typeface="Georgia"/>
              </a:rPr>
              <a:t> </a:t>
            </a:r>
            <a:r>
              <a:rPr sz="300" spc="8" baseline="41909" dirty="0">
                <a:latin typeface="Georgia"/>
                <a:cs typeface="Georgia"/>
              </a:rPr>
              <a:t>l</a:t>
            </a:r>
            <a:r>
              <a:rPr sz="300" spc="1" baseline="41909" dirty="0">
                <a:latin typeface="Georgia"/>
                <a:cs typeface="Georgia"/>
              </a:rPr>
              <a:t>l</a:t>
            </a:r>
            <a:r>
              <a:rPr sz="300" spc="2" baseline="41909" dirty="0">
                <a:latin typeface="Georgia"/>
                <a:cs typeface="Georgia"/>
              </a:rPr>
              <a:t>s</a:t>
            </a:r>
            <a:endParaRPr sz="200">
              <a:latin typeface="Georgia"/>
              <a:cs typeface="Georgia"/>
            </a:endParaRPr>
          </a:p>
          <a:p>
            <a:pPr marR="117483" algn="r">
              <a:lnSpc>
                <a:spcPct val="94685"/>
              </a:lnSpc>
              <a:spcBef>
                <a:spcPts val="189"/>
              </a:spcBef>
            </a:pPr>
            <a:r>
              <a:rPr sz="200" spc="-3" dirty="0">
                <a:latin typeface="Georgia"/>
                <a:cs typeface="Georgia"/>
              </a:rPr>
              <a:t>Sto ne Wa lls</a:t>
            </a:r>
            <a:endParaRPr sz="200">
              <a:latin typeface="Georgia"/>
              <a:cs typeface="Georgia"/>
            </a:endParaRPr>
          </a:p>
          <a:p>
            <a:pPr marR="116595" algn="r">
              <a:lnSpc>
                <a:spcPct val="94685"/>
              </a:lnSpc>
              <a:spcBef>
                <a:spcPts val="181"/>
              </a:spcBef>
            </a:pPr>
            <a:r>
              <a:rPr sz="200" spc="3" dirty="0">
                <a:latin typeface="Georgia"/>
                <a:cs typeface="Georgia"/>
              </a:rPr>
              <a:t>OtherWa lls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9"/>
              </a:spcBef>
            </a:pPr>
            <a:r>
              <a:rPr sz="200" spc="-1" dirty="0">
                <a:latin typeface="Georgia"/>
                <a:cs typeface="Georgia"/>
              </a:rPr>
              <a:t>Appro x. Build ing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81"/>
              </a:spcBef>
            </a:pPr>
            <a:r>
              <a:rPr sz="200" spc="-1" dirty="0">
                <a:latin typeface="Georgia"/>
                <a:cs typeface="Georgia"/>
              </a:rPr>
              <a:t>Build ings</a:t>
            </a:r>
            <a:endParaRPr sz="200">
              <a:latin typeface="Georgia"/>
              <a:cs typeface="Georgia"/>
            </a:endParaRPr>
          </a:p>
          <a:p>
            <a:pPr marR="106820" algn="r">
              <a:lnSpc>
                <a:spcPct val="94685"/>
              </a:lnSpc>
              <a:spcBef>
                <a:spcPts val="26"/>
              </a:spcBef>
            </a:pPr>
            <a:r>
              <a:rPr sz="200" spc="-3" dirty="0">
                <a:latin typeface="Georgia"/>
                <a:cs typeface="Georgia"/>
              </a:rPr>
              <a:t>Do c ks / Piers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2"/>
              </a:spcBef>
            </a:pPr>
            <a:r>
              <a:rPr sz="200" spc="-4" dirty="0">
                <a:latin typeface="Georgia"/>
                <a:cs typeface="Georgia"/>
              </a:rPr>
              <a:t>Dec ks</a:t>
            </a:r>
            <a:endParaRPr sz="200">
              <a:latin typeface="Georgia"/>
              <a:cs typeface="Georgia"/>
            </a:endParaRPr>
          </a:p>
          <a:p>
            <a:pPr marR="122815" algn="r">
              <a:lnSpc>
                <a:spcPct val="94685"/>
              </a:lnSpc>
              <a:spcBef>
                <a:spcPts val="26"/>
              </a:spcBef>
            </a:pPr>
            <a:r>
              <a:rPr sz="200" spc="-9" dirty="0">
                <a:latin typeface="Georgia"/>
                <a:cs typeface="Georgia"/>
              </a:rPr>
              <a:t>Bo a rd wa lks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9"/>
              </a:spcBef>
            </a:pPr>
            <a:r>
              <a:rPr sz="200" spc="-8" dirty="0">
                <a:latin typeface="Georgia"/>
                <a:cs typeface="Georgia"/>
              </a:rPr>
              <a:t>Pa tio s</a:t>
            </a:r>
            <a:endParaRPr sz="200">
              <a:latin typeface="Georgia"/>
              <a:cs typeface="Georgia"/>
            </a:endParaRPr>
          </a:p>
          <a:p>
            <a:pPr marR="157473" algn="r">
              <a:lnSpc>
                <a:spcPct val="94685"/>
              </a:lnSpc>
              <a:spcBef>
                <a:spcPts val="19"/>
              </a:spcBef>
            </a:pPr>
            <a:r>
              <a:rPr sz="200" spc="-7" dirty="0">
                <a:latin typeface="Georgia"/>
                <a:cs typeface="Georgia"/>
              </a:rPr>
              <a:t>Strea m s</a:t>
            </a:r>
            <a:endParaRPr sz="200">
              <a:latin typeface="Georgia"/>
              <a:cs typeface="Georgia"/>
            </a:endParaRPr>
          </a:p>
          <a:p>
            <a:pPr marL="127970">
              <a:lnSpc>
                <a:spcPct val="94685"/>
              </a:lnSpc>
              <a:spcBef>
                <a:spcPts val="19"/>
              </a:spcBef>
            </a:pPr>
            <a:r>
              <a:rPr sz="200" spc="-4" dirty="0">
                <a:latin typeface="Georgia"/>
                <a:cs typeface="Georgia"/>
              </a:rPr>
              <a:t>Ab o veGro und Swim m ing Po o ls</a:t>
            </a:r>
            <a:endParaRPr sz="200">
              <a:latin typeface="Georgia"/>
              <a:cs typeface="Georgia"/>
            </a:endParaRPr>
          </a:p>
          <a:p>
            <a:pPr marL="127970">
              <a:lnSpc>
                <a:spcPct val="94685"/>
              </a:lnSpc>
              <a:spcBef>
                <a:spcPts val="181"/>
              </a:spcBef>
            </a:pPr>
            <a:r>
              <a:rPr sz="200" spc="-4" dirty="0">
                <a:latin typeface="Georgia"/>
                <a:cs typeface="Georgia"/>
              </a:rPr>
              <a:t>In Gro und Swim m ing Po o ls</a:t>
            </a:r>
            <a:endParaRPr sz="200">
              <a:latin typeface="Georgia"/>
              <a:cs typeface="Georgia"/>
            </a:endParaRPr>
          </a:p>
          <a:p>
            <a:pPr marR="112151" algn="r">
              <a:lnSpc>
                <a:spcPct val="94685"/>
              </a:lnSpc>
              <a:spcBef>
                <a:spcPts val="26"/>
              </a:spcBef>
            </a:pPr>
            <a:r>
              <a:rPr sz="200" spc="-3" dirty="0">
                <a:latin typeface="Georgia"/>
                <a:cs typeface="Georgia"/>
              </a:rPr>
              <a:t>Ma rsh Area 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2"/>
              </a:spcBef>
            </a:pPr>
            <a:r>
              <a:rPr sz="200" spc="-4" dirty="0">
                <a:latin typeface="Georgia"/>
                <a:cs typeface="Georgia"/>
              </a:rPr>
              <a:t>Pa ved Wa lkwa ys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81"/>
              </a:spcBef>
            </a:pPr>
            <a:r>
              <a:rPr sz="200" spc="-9" dirty="0">
                <a:latin typeface="Georgia"/>
                <a:cs typeface="Georgia"/>
              </a:rPr>
              <a:t>U  npa ved Wa lkwa ys</a:t>
            </a:r>
            <a:endParaRPr sz="200">
              <a:latin typeface="Georgia"/>
              <a:cs typeface="Georgia"/>
            </a:endParaRPr>
          </a:p>
          <a:p>
            <a:pPr marR="95267" algn="r">
              <a:lnSpc>
                <a:spcPct val="94685"/>
              </a:lnSpc>
              <a:spcBef>
                <a:spcPts val="26"/>
              </a:spcBef>
            </a:pPr>
            <a:r>
              <a:rPr sz="200" spc="-8" dirty="0">
                <a:latin typeface="Georgia"/>
                <a:cs typeface="Georgia"/>
              </a:rPr>
              <a:t>Wo o ded  Area 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9"/>
              </a:spcBef>
            </a:pPr>
            <a:r>
              <a:rPr sz="200" spc="-4" dirty="0">
                <a:latin typeface="Georgia"/>
                <a:cs typeface="Georgia"/>
              </a:rPr>
              <a:t>Pa ths</a:t>
            </a:r>
            <a:endParaRPr sz="200">
              <a:latin typeface="Georgia"/>
              <a:cs typeface="Georgia"/>
            </a:endParaRPr>
          </a:p>
          <a:p>
            <a:pPr marR="120150" algn="r">
              <a:lnSpc>
                <a:spcPct val="94685"/>
              </a:lnSpc>
              <a:spcBef>
                <a:spcPts val="69"/>
              </a:spcBef>
            </a:pPr>
            <a:r>
              <a:rPr sz="200" spc="2" dirty="0">
                <a:latin typeface="Georgia"/>
                <a:cs typeface="Georgia"/>
              </a:rPr>
              <a:t>Street Trees</a:t>
            </a:r>
            <a:endParaRPr sz="200">
              <a:latin typeface="Georgia"/>
              <a:cs typeface="Georgia"/>
            </a:endParaRPr>
          </a:p>
          <a:p>
            <a:pPr marR="118372" algn="r">
              <a:lnSpc>
                <a:spcPct val="94685"/>
              </a:lnSpc>
              <a:spcBef>
                <a:spcPts val="279"/>
              </a:spcBef>
            </a:pPr>
            <a:r>
              <a:rPr sz="200" spc="-4" dirty="0">
                <a:latin typeface="Georgia"/>
                <a:cs typeface="Georgia"/>
              </a:rPr>
              <a:t>Mo num ents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190"/>
              </a:lnSpc>
              <a:spcBef>
                <a:spcPts val="227"/>
              </a:spcBef>
            </a:pP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v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3" dirty="0">
                <a:latin typeface="Georgia"/>
                <a:cs typeface="Georgia"/>
              </a:rPr>
              <a:t>M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s                                                    </a:t>
            </a:r>
            <a:r>
              <a:rPr sz="200" spc="12" dirty="0">
                <a:latin typeface="Georgia"/>
                <a:cs typeface="Georgia"/>
              </a:rPr>
              <a:t> </a:t>
            </a:r>
            <a:r>
              <a:rPr sz="300" spc="2" baseline="25145" dirty="0">
                <a:latin typeface="Georgia"/>
                <a:cs typeface="Georgia"/>
              </a:rPr>
              <a:t>B</a:t>
            </a:r>
            <a:r>
              <a:rPr sz="300" spc="-36" baseline="25145" dirty="0">
                <a:latin typeface="Georgia"/>
                <a:cs typeface="Georgia"/>
              </a:rPr>
              <a:t>o</a:t>
            </a:r>
            <a:r>
              <a:rPr sz="300" spc="2" baseline="25145" dirty="0">
                <a:latin typeface="Georgia"/>
                <a:cs typeface="Georgia"/>
              </a:rPr>
              <a:t> </a:t>
            </a:r>
            <a:r>
              <a:rPr sz="300" spc="1" baseline="25145" dirty="0">
                <a:latin typeface="Georgia"/>
                <a:cs typeface="Georgia"/>
              </a:rPr>
              <a:t>ll</a:t>
            </a:r>
            <a:r>
              <a:rPr sz="300" spc="-37" baseline="25145" dirty="0">
                <a:latin typeface="Georgia"/>
                <a:cs typeface="Georgia"/>
              </a:rPr>
              <a:t>a</a:t>
            </a:r>
            <a:r>
              <a:rPr sz="300" spc="2" baseline="25145" dirty="0">
                <a:latin typeface="Georgia"/>
                <a:cs typeface="Georgia"/>
              </a:rPr>
              <a:t> </a:t>
            </a:r>
            <a:r>
              <a:rPr sz="300" baseline="25145" dirty="0">
                <a:latin typeface="Georgia"/>
                <a:cs typeface="Georgia"/>
              </a:rPr>
              <a:t>r</a:t>
            </a:r>
            <a:r>
              <a:rPr sz="300" spc="-14" baseline="25145" dirty="0">
                <a:latin typeface="Georgia"/>
                <a:cs typeface="Georgia"/>
              </a:rPr>
              <a:t>d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190"/>
              </a:lnSpc>
              <a:spcBef>
                <a:spcPts val="181"/>
              </a:spcBef>
            </a:pPr>
            <a:r>
              <a:rPr sz="200" spc="-62" dirty="0">
                <a:latin typeface="Georgia"/>
                <a:cs typeface="Georgia"/>
              </a:rPr>
              <a:t>U</a:t>
            </a:r>
            <a:r>
              <a:rPr sz="200" spc="-20" dirty="0">
                <a:latin typeface="Georgia"/>
                <a:cs typeface="Georgia"/>
              </a:rPr>
              <a:t>  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-48" dirty="0">
                <a:latin typeface="Georgia"/>
                <a:cs typeface="Georgia"/>
              </a:rPr>
              <a:t>n</a:t>
            </a:r>
            <a:r>
              <a:rPr sz="200" spc="8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v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6" dirty="0">
                <a:latin typeface="Georgia"/>
                <a:cs typeface="Georgia"/>
              </a:rPr>
              <a:t>R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6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s                                                  </a:t>
            </a:r>
            <a:r>
              <a:rPr sz="200" spc="36" dirty="0">
                <a:latin typeface="Georgia"/>
                <a:cs typeface="Georgia"/>
              </a:rPr>
              <a:t> </a:t>
            </a:r>
            <a:r>
              <a:rPr sz="300" spc="3" baseline="25145" dirty="0">
                <a:latin typeface="Georgia"/>
                <a:cs typeface="Georgia"/>
              </a:rPr>
              <a:t>M</a:t>
            </a:r>
            <a:r>
              <a:rPr sz="300" spc="-37" baseline="25145" dirty="0">
                <a:latin typeface="Georgia"/>
                <a:cs typeface="Georgia"/>
              </a:rPr>
              <a:t>a</a:t>
            </a:r>
            <a:r>
              <a:rPr sz="300" spc="2" baseline="25145" dirty="0">
                <a:latin typeface="Georgia"/>
                <a:cs typeface="Georgia"/>
              </a:rPr>
              <a:t> </a:t>
            </a:r>
            <a:r>
              <a:rPr sz="300" baseline="25145" dirty="0">
                <a:latin typeface="Georgia"/>
                <a:cs typeface="Georgia"/>
              </a:rPr>
              <a:t>i</a:t>
            </a:r>
            <a:r>
              <a:rPr sz="300" spc="1" baseline="25145" dirty="0">
                <a:latin typeface="Georgia"/>
                <a:cs typeface="Georgia"/>
              </a:rPr>
              <a:t>l</a:t>
            </a:r>
            <a:r>
              <a:rPr sz="300" spc="-29" baseline="25145" dirty="0">
                <a:latin typeface="Georgia"/>
                <a:cs typeface="Georgia"/>
              </a:rPr>
              <a:t>b</a:t>
            </a:r>
            <a:r>
              <a:rPr sz="300" spc="-7" baseline="25145" dirty="0">
                <a:latin typeface="Georgia"/>
                <a:cs typeface="Georgia"/>
              </a:rPr>
              <a:t> </a:t>
            </a:r>
            <a:r>
              <a:rPr sz="300" spc="-36" baseline="25145" dirty="0">
                <a:latin typeface="Georgia"/>
                <a:cs typeface="Georgia"/>
              </a:rPr>
              <a:t>o</a:t>
            </a:r>
            <a:r>
              <a:rPr sz="300" spc="2" baseline="25145" dirty="0">
                <a:latin typeface="Georgia"/>
                <a:cs typeface="Georgia"/>
              </a:rPr>
              <a:t> </a:t>
            </a:r>
            <a:r>
              <a:rPr sz="300" spc="27" baseline="25145" dirty="0">
                <a:latin typeface="Georgia"/>
                <a:cs typeface="Georgia"/>
              </a:rPr>
              <a:t>x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340"/>
              </a:lnSpc>
              <a:spcBef>
                <a:spcPts val="95"/>
              </a:spcBef>
            </a:pP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v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spc="16" dirty="0">
                <a:latin typeface="Georgia"/>
                <a:cs typeface="Georgia"/>
              </a:rPr>
              <a:t> </a:t>
            </a:r>
            <a:r>
              <a:rPr sz="200" spc="7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6" dirty="0">
                <a:latin typeface="Georgia"/>
                <a:cs typeface="Georgia"/>
              </a:rPr>
              <a:t>i</a:t>
            </a:r>
            <a:r>
              <a:rPr sz="200" dirty="0">
                <a:latin typeface="Georgia"/>
                <a:cs typeface="Georgia"/>
              </a:rPr>
              <a:t>v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0" dirty="0">
                <a:latin typeface="Georgia"/>
                <a:cs typeface="Georgia"/>
              </a:rPr>
              <a:t>w</a:t>
            </a:r>
            <a:r>
              <a:rPr sz="200" spc="-21" dirty="0">
                <a:latin typeface="Georgia"/>
                <a:cs typeface="Georgia"/>
              </a:rPr>
              <a:t> 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y</a:t>
            </a:r>
            <a:r>
              <a:rPr sz="200" spc="2" dirty="0">
                <a:latin typeface="Georgia"/>
                <a:cs typeface="Georgia"/>
              </a:rPr>
              <a:t>s</a:t>
            </a:r>
            <a:r>
              <a:rPr sz="200" dirty="0">
                <a:latin typeface="Georgia"/>
                <a:cs typeface="Georgia"/>
              </a:rPr>
              <a:t>                                    </a:t>
            </a:r>
            <a:r>
              <a:rPr sz="200" spc="-19" dirty="0">
                <a:latin typeface="Georgia"/>
                <a:cs typeface="Georgia"/>
              </a:rPr>
              <a:t> </a:t>
            </a:r>
            <a:r>
              <a:rPr sz="400" spc="-93" dirty="0">
                <a:solidFill>
                  <a:srgbClr val="72004C"/>
                </a:solidFill>
                <a:latin typeface="Times New Roman"/>
                <a:cs typeface="Times New Roman"/>
              </a:rPr>
              <a:t>N</a:t>
            </a:r>
            <a:r>
              <a:rPr sz="400" spc="-32" dirty="0">
                <a:solidFill>
                  <a:srgbClr val="72004C"/>
                </a:solidFill>
                <a:latin typeface="Times New Roman"/>
                <a:cs typeface="Times New Roman"/>
              </a:rPr>
              <a:t>     </a:t>
            </a:r>
            <a:r>
              <a:rPr sz="400" spc="15" dirty="0">
                <a:solidFill>
                  <a:srgbClr val="72004C"/>
                </a:solidFill>
                <a:latin typeface="Times New Roman"/>
                <a:cs typeface="Times New Roman"/>
              </a:rPr>
              <a:t> </a:t>
            </a:r>
            <a:r>
              <a:rPr sz="300" spc="3" baseline="25145" dirty="0">
                <a:latin typeface="Georgia"/>
                <a:cs typeface="Georgia"/>
              </a:rPr>
              <a:t>C</a:t>
            </a:r>
            <a:r>
              <a:rPr sz="300" spc="-37" baseline="25145" dirty="0">
                <a:latin typeface="Georgia"/>
                <a:cs typeface="Georgia"/>
              </a:rPr>
              <a:t>a</a:t>
            </a:r>
            <a:r>
              <a:rPr sz="300" spc="-2" baseline="25145" dirty="0">
                <a:latin typeface="Georgia"/>
                <a:cs typeface="Georgia"/>
              </a:rPr>
              <a:t> </a:t>
            </a:r>
            <a:r>
              <a:rPr sz="300" spc="4" baseline="25145" dirty="0">
                <a:latin typeface="Georgia"/>
                <a:cs typeface="Georgia"/>
              </a:rPr>
              <a:t>t</a:t>
            </a:r>
            <a:r>
              <a:rPr sz="300" spc="-29" baseline="25145" dirty="0">
                <a:latin typeface="Georgia"/>
                <a:cs typeface="Georgia"/>
              </a:rPr>
              <a:t>c</a:t>
            </a:r>
            <a:r>
              <a:rPr sz="300" spc="-2" baseline="25145" dirty="0">
                <a:latin typeface="Georgia"/>
                <a:cs typeface="Georgia"/>
              </a:rPr>
              <a:t> </a:t>
            </a:r>
            <a:r>
              <a:rPr sz="300" baseline="25145" dirty="0">
                <a:latin typeface="Georgia"/>
                <a:cs typeface="Georgia"/>
              </a:rPr>
              <a:t>h</a:t>
            </a:r>
            <a:r>
              <a:rPr sz="300" spc="-29" baseline="25145" dirty="0">
                <a:latin typeface="Georgia"/>
                <a:cs typeface="Georgia"/>
              </a:rPr>
              <a:t>b</a:t>
            </a:r>
            <a:r>
              <a:rPr sz="300" spc="-7" baseline="25145" dirty="0">
                <a:latin typeface="Georgia"/>
                <a:cs typeface="Georgia"/>
              </a:rPr>
              <a:t> </a:t>
            </a:r>
            <a:r>
              <a:rPr sz="300" spc="-37" baseline="25145" dirty="0">
                <a:latin typeface="Georgia"/>
                <a:cs typeface="Georgia"/>
              </a:rPr>
              <a:t>a</a:t>
            </a:r>
            <a:r>
              <a:rPr sz="300" spc="2" baseline="25145" dirty="0">
                <a:latin typeface="Georgia"/>
                <a:cs typeface="Georgia"/>
              </a:rPr>
              <a:t> </a:t>
            </a:r>
            <a:r>
              <a:rPr sz="300" spc="5" baseline="25145" dirty="0">
                <a:latin typeface="Georgia"/>
                <a:cs typeface="Georgia"/>
              </a:rPr>
              <a:t>s</a:t>
            </a:r>
            <a:r>
              <a:rPr sz="300" baseline="25145" dirty="0">
                <a:latin typeface="Georgia"/>
                <a:cs typeface="Georgia"/>
              </a:rPr>
              <a:t>in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382"/>
              </a:lnSpc>
              <a:spcBef>
                <a:spcPts val="91"/>
              </a:spcBef>
            </a:pPr>
            <a:r>
              <a:rPr sz="200" spc="-62" dirty="0">
                <a:latin typeface="Georgia"/>
                <a:cs typeface="Georgia"/>
              </a:rPr>
              <a:t>U</a:t>
            </a:r>
            <a:r>
              <a:rPr sz="200" spc="-20" dirty="0">
                <a:latin typeface="Georgia"/>
                <a:cs typeface="Georgia"/>
              </a:rPr>
              <a:t> </a:t>
            </a:r>
            <a:r>
              <a:rPr sz="200" spc="-1" dirty="0">
                <a:latin typeface="Georgia"/>
                <a:cs typeface="Georgia"/>
              </a:rPr>
              <a:t> </a:t>
            </a:r>
            <a:r>
              <a:rPr sz="200" spc="-43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v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spc="16" dirty="0">
                <a:latin typeface="Georgia"/>
                <a:cs typeface="Georgia"/>
              </a:rPr>
              <a:t> </a:t>
            </a:r>
            <a:r>
              <a:rPr sz="200" spc="7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ri</a:t>
            </a:r>
            <a:r>
              <a:rPr sz="200" spc="8" dirty="0">
                <a:latin typeface="Georgia"/>
                <a:cs typeface="Georgia"/>
              </a:rPr>
              <a:t>v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1" dirty="0">
                <a:latin typeface="Georgia"/>
                <a:cs typeface="Georgia"/>
              </a:rPr>
              <a:t>w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y</a:t>
            </a:r>
            <a:r>
              <a:rPr sz="200" spc="2" dirty="0">
                <a:latin typeface="Georgia"/>
                <a:cs typeface="Georgia"/>
              </a:rPr>
              <a:t>s</a:t>
            </a:r>
            <a:r>
              <a:rPr sz="200" dirty="0">
                <a:latin typeface="Georgia"/>
                <a:cs typeface="Georgia"/>
              </a:rPr>
              <a:t>                              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400" dirty="0">
                <a:solidFill>
                  <a:srgbClr val="72004C"/>
                </a:solidFill>
                <a:latin typeface="Times New Roman"/>
                <a:cs typeface="Times New Roman"/>
              </a:rPr>
              <a:t>#   </a:t>
            </a:r>
            <a:r>
              <a:rPr sz="400" spc="14" dirty="0">
                <a:solidFill>
                  <a:srgbClr val="72004C"/>
                </a:solidFill>
                <a:latin typeface="Times New Roman"/>
                <a:cs typeface="Times New Roman"/>
              </a:rPr>
              <a:t> </a:t>
            </a:r>
            <a:r>
              <a:rPr sz="200" spc="3" dirty="0">
                <a:latin typeface="Georgia"/>
                <a:cs typeface="Georgia"/>
              </a:rPr>
              <a:t>F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g</a:t>
            </a:r>
            <a:r>
              <a:rPr sz="200" spc="8" dirty="0">
                <a:latin typeface="Georgia"/>
                <a:cs typeface="Georgia"/>
              </a:rPr>
              <a:t>p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l</a:t>
            </a:r>
            <a:r>
              <a:rPr sz="200" spc="26" dirty="0">
                <a:latin typeface="Georgia"/>
                <a:cs typeface="Georgia"/>
              </a:rPr>
              <a:t>e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212"/>
              </a:spcBef>
            </a:pP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7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6" dirty="0">
                <a:latin typeface="Georgia"/>
                <a:cs typeface="Georgia"/>
              </a:rPr>
              <a:t>i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2" dirty="0">
                <a:latin typeface="Georgia"/>
                <a:cs typeface="Georgia"/>
              </a:rPr>
              <a:t>e</a:t>
            </a:r>
            <a:r>
              <a:rPr sz="200" spc="-14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-60" dirty="0">
                <a:latin typeface="Georgia"/>
                <a:cs typeface="Georgia"/>
              </a:rPr>
              <a:t>L</a:t>
            </a:r>
            <a:r>
              <a:rPr sz="200" spc="-24" dirty="0">
                <a:latin typeface="Georgia"/>
                <a:cs typeface="Georgia"/>
              </a:rPr>
              <a:t>  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n</a:t>
            </a:r>
            <a:r>
              <a:rPr sz="200" spc="2" dirty="0">
                <a:latin typeface="Georgia"/>
                <a:cs typeface="Georgia"/>
              </a:rPr>
              <a:t>es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236"/>
              </a:spcBef>
            </a:pPr>
            <a:r>
              <a:rPr sz="200" spc="-8" dirty="0">
                <a:latin typeface="Georgia"/>
                <a:cs typeface="Georgia"/>
              </a:rPr>
              <a:t>Pa ved Pa rking L  o  ts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81"/>
              </a:spcBef>
            </a:pPr>
            <a:r>
              <a:rPr sz="200" spc="-11" dirty="0">
                <a:latin typeface="Georgia"/>
                <a:cs typeface="Georgia"/>
              </a:rPr>
              <a:t>U  npa ved Pa rking L  o  ts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236"/>
              </a:spcBef>
            </a:pPr>
            <a:r>
              <a:rPr sz="200" spc="-2" dirty="0">
                <a:latin typeface="Georgia"/>
                <a:cs typeface="Georgia"/>
              </a:rPr>
              <a:t>Brid ges</a:t>
            </a:r>
            <a:endParaRPr sz="200">
              <a:latin typeface="Georgia"/>
              <a:cs typeface="Georgia"/>
            </a:endParaRPr>
          </a:p>
          <a:p>
            <a:pPr marL="130636">
              <a:lnSpc>
                <a:spcPct val="94685"/>
              </a:lnSpc>
              <a:spcBef>
                <a:spcPts val="229"/>
              </a:spcBef>
            </a:pPr>
            <a:r>
              <a:rPr sz="200" spc="-10" dirty="0">
                <a:latin typeface="Georgia"/>
                <a:cs typeface="Georgia"/>
              </a:rPr>
              <a:t>Ra ilro a d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439"/>
              </a:lnSpc>
              <a:spcBef>
                <a:spcPts val="258"/>
              </a:spcBef>
            </a:pPr>
            <a:r>
              <a:rPr sz="300" spc="3" baseline="67055" dirty="0">
                <a:latin typeface="Georgia"/>
                <a:cs typeface="Georgia"/>
              </a:rPr>
              <a:t>S</a:t>
            </a:r>
            <a:r>
              <a:rPr sz="300" baseline="67055" dirty="0">
                <a:latin typeface="Georgia"/>
                <a:cs typeface="Georgia"/>
              </a:rPr>
              <a:t>p</a:t>
            </a:r>
            <a:r>
              <a:rPr sz="300" spc="-36" baseline="67055" dirty="0">
                <a:latin typeface="Georgia"/>
                <a:cs typeface="Georgia"/>
              </a:rPr>
              <a:t>o</a:t>
            </a:r>
            <a:r>
              <a:rPr sz="300" spc="-4" baseline="67055" dirty="0">
                <a:latin typeface="Georgia"/>
                <a:cs typeface="Georgia"/>
              </a:rPr>
              <a:t> </a:t>
            </a:r>
            <a:r>
              <a:rPr sz="300" baseline="67055" dirty="0">
                <a:latin typeface="Georgia"/>
                <a:cs typeface="Georgia"/>
              </a:rPr>
              <a:t>t</a:t>
            </a:r>
            <a:r>
              <a:rPr sz="300" spc="7" baseline="67055" dirty="0">
                <a:latin typeface="Georgia"/>
                <a:cs typeface="Georgia"/>
              </a:rPr>
              <a:t> </a:t>
            </a:r>
            <a:r>
              <a:rPr sz="300" spc="2" baseline="67055" dirty="0">
                <a:latin typeface="Georgia"/>
                <a:cs typeface="Georgia"/>
              </a:rPr>
              <a:t>E</a:t>
            </a:r>
            <a:r>
              <a:rPr sz="300" spc="1" baseline="67055" dirty="0">
                <a:latin typeface="Georgia"/>
                <a:cs typeface="Georgia"/>
              </a:rPr>
              <a:t>l</a:t>
            </a:r>
            <a:r>
              <a:rPr sz="300" spc="10" baseline="67055" dirty="0">
                <a:latin typeface="Georgia"/>
                <a:cs typeface="Georgia"/>
              </a:rPr>
              <a:t>e</a:t>
            </a:r>
            <a:r>
              <a:rPr sz="300" baseline="67055" dirty="0">
                <a:latin typeface="Georgia"/>
                <a:cs typeface="Georgia"/>
              </a:rPr>
              <a:t>v</a:t>
            </a:r>
            <a:r>
              <a:rPr sz="300" spc="-37" baseline="67055" dirty="0">
                <a:latin typeface="Georgia"/>
                <a:cs typeface="Georgia"/>
              </a:rPr>
              <a:t>a</a:t>
            </a:r>
            <a:r>
              <a:rPr sz="300" spc="2" baseline="67055" dirty="0">
                <a:latin typeface="Georgia"/>
                <a:cs typeface="Georgia"/>
              </a:rPr>
              <a:t> </a:t>
            </a:r>
            <a:r>
              <a:rPr sz="300" spc="-2" baseline="67055" dirty="0">
                <a:latin typeface="Georgia"/>
                <a:cs typeface="Georgia"/>
              </a:rPr>
              <a:t>t</a:t>
            </a:r>
            <a:r>
              <a:rPr sz="300" spc="6" baseline="67055" dirty="0">
                <a:latin typeface="Georgia"/>
                <a:cs typeface="Georgia"/>
              </a:rPr>
              <a:t>i</a:t>
            </a:r>
            <a:r>
              <a:rPr sz="300" spc="-36" baseline="67055" dirty="0">
                <a:latin typeface="Georgia"/>
                <a:cs typeface="Georgia"/>
              </a:rPr>
              <a:t>o</a:t>
            </a:r>
            <a:r>
              <a:rPr sz="300" spc="-4" baseline="67055" dirty="0">
                <a:latin typeface="Georgia"/>
                <a:cs typeface="Georgia"/>
              </a:rPr>
              <a:t> </a:t>
            </a:r>
            <a:r>
              <a:rPr sz="300" spc="4" baseline="67055" dirty="0">
                <a:latin typeface="Georgia"/>
                <a:cs typeface="Georgia"/>
              </a:rPr>
              <a:t>n</a:t>
            </a:r>
            <a:r>
              <a:rPr sz="300" baseline="67055" dirty="0">
                <a:latin typeface="Georgia"/>
                <a:cs typeface="Georgia"/>
              </a:rPr>
              <a:t>s</a:t>
            </a:r>
            <a:r>
              <a:rPr sz="300" spc="5" baseline="67055" dirty="0">
                <a:latin typeface="Georgia"/>
                <a:cs typeface="Georgia"/>
              </a:rPr>
              <a:t> </a:t>
            </a:r>
            <a:r>
              <a:rPr sz="300" baseline="67055" dirty="0">
                <a:latin typeface="Georgia"/>
                <a:cs typeface="Georgia"/>
              </a:rPr>
              <a:t>(</a:t>
            </a:r>
            <a:r>
              <a:rPr sz="300" spc="2" baseline="67055" dirty="0">
                <a:latin typeface="Georgia"/>
                <a:cs typeface="Georgia"/>
              </a:rPr>
              <a:t>N</a:t>
            </a:r>
            <a:r>
              <a:rPr sz="300" spc="6" baseline="67055" dirty="0">
                <a:latin typeface="Georgia"/>
                <a:cs typeface="Georgia"/>
              </a:rPr>
              <a:t>A</a:t>
            </a:r>
            <a:r>
              <a:rPr sz="300" spc="-46" baseline="67055" dirty="0">
                <a:latin typeface="Georgia"/>
                <a:cs typeface="Georgia"/>
              </a:rPr>
              <a:t>V</a:t>
            </a:r>
            <a:r>
              <a:rPr sz="300" spc="12" baseline="67055" dirty="0">
                <a:latin typeface="Georgia"/>
                <a:cs typeface="Georgia"/>
              </a:rPr>
              <a:t> </a:t>
            </a:r>
            <a:r>
              <a:rPr sz="300" spc="-4" baseline="67055" dirty="0">
                <a:latin typeface="Georgia"/>
                <a:cs typeface="Georgia"/>
              </a:rPr>
              <a:t>D</a:t>
            </a:r>
            <a:r>
              <a:rPr sz="300" baseline="67055" dirty="0">
                <a:latin typeface="Georgia"/>
                <a:cs typeface="Georgia"/>
              </a:rPr>
              <a:t>88)               </a:t>
            </a:r>
            <a:r>
              <a:rPr sz="300" spc="20" baseline="67055" dirty="0">
                <a:latin typeface="Georgia"/>
                <a:cs typeface="Georgia"/>
              </a:rPr>
              <a:t> </a:t>
            </a:r>
            <a:r>
              <a:rPr sz="400" spc="-203" dirty="0">
                <a:solidFill>
                  <a:srgbClr val="72004C"/>
                </a:solidFill>
                <a:latin typeface="Times New Roman"/>
                <a:cs typeface="Times New Roman"/>
              </a:rPr>
              <a:t>K</a:t>
            </a:r>
            <a:r>
              <a:rPr sz="400" dirty="0">
                <a:solidFill>
                  <a:srgbClr val="FFFF00"/>
                </a:solidFill>
                <a:latin typeface="Times New Roman"/>
                <a:cs typeface="Times New Roman"/>
              </a:rPr>
              <a:t>"   </a:t>
            </a:r>
            <a:r>
              <a:rPr sz="4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" spc="-62" dirty="0">
                <a:latin typeface="Georgia"/>
                <a:cs typeface="Georgia"/>
              </a:rPr>
              <a:t>U</a:t>
            </a:r>
            <a:r>
              <a:rPr sz="200" spc="-20" dirty="0">
                <a:latin typeface="Georgia"/>
                <a:cs typeface="Georgia"/>
              </a:rPr>
              <a:t>  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t</a:t>
            </a:r>
            <a:r>
              <a:rPr sz="200" spc="6" dirty="0">
                <a:latin typeface="Georgia"/>
                <a:cs typeface="Georgia"/>
              </a:rPr>
              <a:t>i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50" dirty="0">
                <a:latin typeface="Georgia"/>
                <a:cs typeface="Georgia"/>
              </a:rPr>
              <a:t>y</a:t>
            </a: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spc="45" dirty="0">
                <a:latin typeface="Georgia"/>
                <a:cs typeface="Georgia"/>
              </a:rPr>
              <a:t>e</a:t>
            </a:r>
            <a:r>
              <a:rPr sz="200" spc="-10" dirty="0">
                <a:latin typeface="Georgia"/>
                <a:cs typeface="Georgia"/>
              </a:rPr>
              <a:t>w</a:t>
            </a:r>
            <a:r>
              <a:rPr sz="200" spc="-21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/</a:t>
            </a:r>
            <a:r>
              <a:rPr sz="200" spc="8" dirty="0">
                <a:latin typeface="Georgia"/>
                <a:cs typeface="Georgia"/>
              </a:rPr>
              <a:t> </a:t>
            </a:r>
            <a:r>
              <a:rPr sz="200" spc="-60" dirty="0">
                <a:latin typeface="Georgia"/>
                <a:cs typeface="Georgia"/>
              </a:rPr>
              <a:t>L</a:t>
            </a:r>
            <a:r>
              <a:rPr sz="200" spc="-24" dirty="0">
                <a:latin typeface="Georgia"/>
                <a:cs typeface="Georgia"/>
              </a:rPr>
              <a:t>  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g</a:t>
            </a:r>
            <a:r>
              <a:rPr sz="200" spc="8" dirty="0">
                <a:latin typeface="Georgia"/>
                <a:cs typeface="Georgia"/>
              </a:rPr>
              <a:t>h</a:t>
            </a:r>
            <a:r>
              <a:rPr sz="200" spc="1" dirty="0">
                <a:latin typeface="Georgia"/>
                <a:cs typeface="Georgia"/>
              </a:rPr>
              <a:t>t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356"/>
              </a:lnSpc>
            </a:pPr>
            <a:r>
              <a:rPr sz="300" spc="1" baseline="50291" dirty="0">
                <a:latin typeface="Georgia"/>
                <a:cs typeface="Georgia"/>
              </a:rPr>
              <a:t>T</a:t>
            </a:r>
            <a:r>
              <a:rPr sz="300" spc="-36" baseline="50291" dirty="0">
                <a:latin typeface="Georgia"/>
                <a:cs typeface="Georgia"/>
              </a:rPr>
              <a:t>o</a:t>
            </a:r>
            <a:r>
              <a:rPr sz="300" spc="-4" baseline="50291" dirty="0">
                <a:latin typeface="Georgia"/>
                <a:cs typeface="Georgia"/>
              </a:rPr>
              <a:t> </a:t>
            </a:r>
            <a:r>
              <a:rPr sz="300" spc="8" baseline="50291" dirty="0">
                <a:latin typeface="Georgia"/>
                <a:cs typeface="Georgia"/>
              </a:rPr>
              <a:t>p</a:t>
            </a:r>
            <a:r>
              <a:rPr sz="300" spc="-36" baseline="50291" dirty="0">
                <a:latin typeface="Georgia"/>
                <a:cs typeface="Georgia"/>
              </a:rPr>
              <a:t>o</a:t>
            </a:r>
            <a:r>
              <a:rPr sz="300" baseline="50291" dirty="0">
                <a:latin typeface="Georgia"/>
                <a:cs typeface="Georgia"/>
              </a:rPr>
              <a:t> </a:t>
            </a:r>
            <a:r>
              <a:rPr sz="300" spc="-2" baseline="50291" dirty="0">
                <a:latin typeface="Georgia"/>
                <a:cs typeface="Georgia"/>
              </a:rPr>
              <a:t> </a:t>
            </a:r>
            <a:r>
              <a:rPr sz="300" spc="2" baseline="50291" dirty="0">
                <a:latin typeface="Georgia"/>
                <a:cs typeface="Georgia"/>
              </a:rPr>
              <a:t>1</a:t>
            </a:r>
            <a:r>
              <a:rPr sz="300" baseline="50291" dirty="0">
                <a:latin typeface="Georgia"/>
                <a:cs typeface="Georgia"/>
              </a:rPr>
              <a:t>0</a:t>
            </a:r>
            <a:r>
              <a:rPr sz="300" spc="7" baseline="50291" dirty="0">
                <a:latin typeface="Georgia"/>
                <a:cs typeface="Georgia"/>
              </a:rPr>
              <a:t> </a:t>
            </a:r>
            <a:r>
              <a:rPr sz="300" spc="-11" baseline="50291" dirty="0">
                <a:latin typeface="Georgia"/>
                <a:cs typeface="Georgia"/>
              </a:rPr>
              <a:t>f</a:t>
            </a:r>
            <a:r>
              <a:rPr sz="300" spc="13" baseline="50291" dirty="0">
                <a:latin typeface="Georgia"/>
                <a:cs typeface="Georgia"/>
              </a:rPr>
              <a:t>t</a:t>
            </a:r>
            <a:r>
              <a:rPr sz="300" spc="5" baseline="50291" dirty="0">
                <a:latin typeface="Georgia"/>
                <a:cs typeface="Georgia"/>
              </a:rPr>
              <a:t> </a:t>
            </a:r>
            <a:r>
              <a:rPr sz="300" spc="3" baseline="50291" dirty="0">
                <a:latin typeface="Georgia"/>
                <a:cs typeface="Georgia"/>
              </a:rPr>
              <a:t>C</a:t>
            </a:r>
            <a:r>
              <a:rPr sz="300" spc="-36" baseline="50291" dirty="0">
                <a:latin typeface="Georgia"/>
                <a:cs typeface="Georgia"/>
              </a:rPr>
              <a:t>o</a:t>
            </a:r>
            <a:r>
              <a:rPr sz="300" spc="2" baseline="50291" dirty="0">
                <a:latin typeface="Georgia"/>
                <a:cs typeface="Georgia"/>
              </a:rPr>
              <a:t> </a:t>
            </a:r>
            <a:r>
              <a:rPr sz="300" baseline="50291" dirty="0">
                <a:latin typeface="Georgia"/>
                <a:cs typeface="Georgia"/>
              </a:rPr>
              <a:t>n</a:t>
            </a:r>
            <a:r>
              <a:rPr sz="300" spc="4" baseline="50291" dirty="0">
                <a:latin typeface="Georgia"/>
                <a:cs typeface="Georgia"/>
              </a:rPr>
              <a:t>t</a:t>
            </a:r>
            <a:r>
              <a:rPr sz="300" spc="-36" baseline="50291" dirty="0">
                <a:latin typeface="Georgia"/>
                <a:cs typeface="Georgia"/>
              </a:rPr>
              <a:t>o</a:t>
            </a:r>
            <a:r>
              <a:rPr sz="300" spc="2" baseline="50291" dirty="0">
                <a:latin typeface="Georgia"/>
                <a:cs typeface="Georgia"/>
              </a:rPr>
              <a:t> </a:t>
            </a:r>
            <a:r>
              <a:rPr sz="300" spc="1" baseline="50291" dirty="0">
                <a:latin typeface="Georgia"/>
                <a:cs typeface="Georgia"/>
              </a:rPr>
              <a:t>u</a:t>
            </a:r>
            <a:r>
              <a:rPr sz="300" baseline="50291" dirty="0">
                <a:latin typeface="Georgia"/>
                <a:cs typeface="Georgia"/>
              </a:rPr>
              <a:t>r</a:t>
            </a:r>
            <a:r>
              <a:rPr sz="300" spc="2" baseline="50291" dirty="0">
                <a:latin typeface="Georgia"/>
                <a:cs typeface="Georgia"/>
              </a:rPr>
              <a:t>s </a:t>
            </a:r>
            <a:r>
              <a:rPr sz="300" baseline="50291" dirty="0">
                <a:latin typeface="Georgia"/>
                <a:cs typeface="Georgia"/>
              </a:rPr>
              <a:t>(</a:t>
            </a:r>
            <a:r>
              <a:rPr sz="300" spc="9" baseline="50291" dirty="0">
                <a:latin typeface="Georgia"/>
                <a:cs typeface="Georgia"/>
              </a:rPr>
              <a:t>N</a:t>
            </a:r>
            <a:r>
              <a:rPr sz="300" baseline="50291" dirty="0">
                <a:latin typeface="Georgia"/>
                <a:cs typeface="Georgia"/>
              </a:rPr>
              <a:t>A</a:t>
            </a:r>
            <a:r>
              <a:rPr sz="300" spc="-46" baseline="50291" dirty="0">
                <a:latin typeface="Georgia"/>
                <a:cs typeface="Georgia"/>
              </a:rPr>
              <a:t>V</a:t>
            </a:r>
            <a:r>
              <a:rPr sz="300" spc="12" baseline="50291" dirty="0">
                <a:latin typeface="Georgia"/>
                <a:cs typeface="Georgia"/>
              </a:rPr>
              <a:t> </a:t>
            </a:r>
            <a:r>
              <a:rPr sz="300" spc="2" baseline="50291" dirty="0">
                <a:latin typeface="Georgia"/>
                <a:cs typeface="Georgia"/>
              </a:rPr>
              <a:t>D</a:t>
            </a:r>
            <a:r>
              <a:rPr sz="300" baseline="50291" dirty="0">
                <a:latin typeface="Georgia"/>
                <a:cs typeface="Georgia"/>
              </a:rPr>
              <a:t>88)       </a:t>
            </a:r>
            <a:r>
              <a:rPr sz="300" spc="6" baseline="50291" dirty="0">
                <a:latin typeface="Georgia"/>
                <a:cs typeface="Georgia"/>
              </a:rPr>
              <a:t> </a:t>
            </a:r>
            <a:r>
              <a:rPr sz="400" dirty="0">
                <a:solidFill>
                  <a:srgbClr val="72004C"/>
                </a:solidFill>
                <a:latin typeface="Times New Roman"/>
                <a:cs typeface="Times New Roman"/>
              </a:rPr>
              <a:t>K  </a:t>
            </a:r>
            <a:r>
              <a:rPr sz="400" spc="85" dirty="0">
                <a:solidFill>
                  <a:srgbClr val="72004C"/>
                </a:solidFill>
                <a:latin typeface="Times New Roman"/>
                <a:cs typeface="Times New Roman"/>
              </a:rPr>
              <a:t> </a:t>
            </a:r>
            <a:r>
              <a:rPr sz="200" spc="-62" dirty="0">
                <a:latin typeface="Georgia"/>
                <a:cs typeface="Georgia"/>
              </a:rPr>
              <a:t>U</a:t>
            </a:r>
            <a:r>
              <a:rPr sz="200" spc="-20" dirty="0">
                <a:latin typeface="Georgia"/>
                <a:cs typeface="Georgia"/>
              </a:rPr>
              <a:t>  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t</a:t>
            </a:r>
            <a:r>
              <a:rPr sz="200" spc="6" dirty="0">
                <a:latin typeface="Georgia"/>
                <a:cs typeface="Georgia"/>
              </a:rPr>
              <a:t>i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50" dirty="0">
                <a:latin typeface="Georgia"/>
                <a:cs typeface="Georgia"/>
              </a:rPr>
              <a:t>y</a:t>
            </a:r>
            <a:r>
              <a:rPr sz="200" spc="1" dirty="0">
                <a:latin typeface="Georgia"/>
                <a:cs typeface="Georgia"/>
              </a:rPr>
              <a:t>P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" dirty="0">
                <a:latin typeface="Georgia"/>
                <a:cs typeface="Georgia"/>
              </a:rPr>
              <a:t>l</a:t>
            </a:r>
            <a:r>
              <a:rPr sz="200" spc="45" dirty="0">
                <a:latin typeface="Georgia"/>
                <a:cs typeface="Georgia"/>
              </a:rPr>
              <a:t>e</a:t>
            </a:r>
            <a:r>
              <a:rPr sz="200" spc="-10" dirty="0">
                <a:latin typeface="Georgia"/>
                <a:cs typeface="Georgia"/>
              </a:rPr>
              <a:t>w</a:t>
            </a:r>
            <a:r>
              <a:rPr sz="200" spc="-21" dirty="0">
                <a:latin typeface="Georgia"/>
                <a:cs typeface="Georgia"/>
              </a:rPr>
              <a:t> </a:t>
            </a:r>
            <a:r>
              <a:rPr sz="200" spc="5" dirty="0">
                <a:latin typeface="Georgia"/>
                <a:cs typeface="Georgia"/>
              </a:rPr>
              <a:t>/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60" dirty="0">
                <a:latin typeface="Georgia"/>
                <a:cs typeface="Georgia"/>
              </a:rPr>
              <a:t>L</a:t>
            </a:r>
            <a:r>
              <a:rPr sz="200" spc="-24" dirty="0">
                <a:latin typeface="Georgia"/>
                <a:cs typeface="Georgia"/>
              </a:rPr>
              <a:t>   </a:t>
            </a:r>
            <a:r>
              <a:rPr sz="200" spc="-19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g</a:t>
            </a:r>
            <a:r>
              <a:rPr sz="200" spc="8" dirty="0">
                <a:latin typeface="Georgia"/>
                <a:cs typeface="Georgia"/>
              </a:rPr>
              <a:t>h</a:t>
            </a:r>
            <a:r>
              <a:rPr sz="200" spc="1" dirty="0">
                <a:latin typeface="Georgia"/>
                <a:cs typeface="Georgia"/>
              </a:rPr>
              <a:t>t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237"/>
              </a:lnSpc>
            </a:pPr>
            <a:r>
              <a:rPr sz="200" spc="1" dirty="0">
                <a:latin typeface="Georgia"/>
                <a:cs typeface="Georgia"/>
              </a:rPr>
              <a:t>T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p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2</a:t>
            </a:r>
            <a:r>
              <a:rPr sz="200" spc="6" dirty="0">
                <a:latin typeface="Georgia"/>
                <a:cs typeface="Georgia"/>
              </a:rPr>
              <a:t> </a:t>
            </a:r>
            <a:r>
              <a:rPr sz="200" spc="-11" dirty="0">
                <a:latin typeface="Georgia"/>
                <a:cs typeface="Georgia"/>
              </a:rPr>
              <a:t>f</a:t>
            </a:r>
            <a:r>
              <a:rPr sz="200" spc="13" dirty="0">
                <a:latin typeface="Georgia"/>
                <a:cs typeface="Georgia"/>
              </a:rPr>
              <a:t>t</a:t>
            </a:r>
            <a:r>
              <a:rPr sz="200" spc="5" dirty="0">
                <a:latin typeface="Georgia"/>
                <a:cs typeface="Georgia"/>
              </a:rPr>
              <a:t> </a:t>
            </a:r>
            <a:r>
              <a:rPr sz="200" spc="3" dirty="0">
                <a:latin typeface="Georgia"/>
                <a:cs typeface="Georgia"/>
              </a:rPr>
              <a:t>C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36" dirty="0">
                <a:latin typeface="Georgia"/>
                <a:cs typeface="Georgia"/>
              </a:rPr>
              <a:t>o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u</a:t>
            </a:r>
            <a:r>
              <a:rPr sz="200" dirty="0">
                <a:latin typeface="Georgia"/>
                <a:cs typeface="Georgia"/>
              </a:rPr>
              <a:t>r</a:t>
            </a:r>
            <a:r>
              <a:rPr sz="200" spc="2" dirty="0">
                <a:latin typeface="Georgia"/>
                <a:cs typeface="Georgia"/>
              </a:rPr>
              <a:t>s </a:t>
            </a:r>
            <a:r>
              <a:rPr sz="200" dirty="0">
                <a:latin typeface="Georgia"/>
                <a:cs typeface="Georgia"/>
              </a:rPr>
              <a:t>(</a:t>
            </a:r>
            <a:r>
              <a:rPr sz="200" spc="9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A</a:t>
            </a:r>
            <a:r>
              <a:rPr sz="200" spc="-46" dirty="0">
                <a:latin typeface="Georgia"/>
                <a:cs typeface="Georgia"/>
              </a:rPr>
              <a:t>V</a:t>
            </a:r>
            <a:r>
              <a:rPr sz="200" spc="12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D</a:t>
            </a:r>
            <a:r>
              <a:rPr sz="200" dirty="0">
                <a:latin typeface="Georgia"/>
                <a:cs typeface="Georgia"/>
              </a:rPr>
              <a:t>88)        </a:t>
            </a:r>
            <a:r>
              <a:rPr sz="200" spc="1" dirty="0">
                <a:latin typeface="Georgia"/>
                <a:cs typeface="Georgia"/>
              </a:rPr>
              <a:t> </a:t>
            </a:r>
            <a:r>
              <a:rPr sz="500" spc="170" baseline="-34785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500" spc="205" baseline="-34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" spc="4" baseline="-41909" dirty="0">
                <a:latin typeface="Georgia"/>
                <a:cs typeface="Georgia"/>
              </a:rPr>
              <a:t>W</a:t>
            </a:r>
            <a:r>
              <a:rPr sz="300" baseline="-41909" dirty="0">
                <a:latin typeface="Georgia"/>
                <a:cs typeface="Georgia"/>
              </a:rPr>
              <a:t>i</a:t>
            </a:r>
            <a:r>
              <a:rPr sz="300" spc="4" baseline="-41909" dirty="0">
                <a:latin typeface="Georgia"/>
                <a:cs typeface="Georgia"/>
              </a:rPr>
              <a:t>n</a:t>
            </a:r>
            <a:r>
              <a:rPr sz="300" spc="-14" baseline="-41909" dirty="0">
                <a:latin typeface="Georgia"/>
                <a:cs typeface="Georgia"/>
              </a:rPr>
              <a:t>d</a:t>
            </a:r>
            <a:r>
              <a:rPr sz="300" baseline="-41909" dirty="0">
                <a:latin typeface="Georgia"/>
                <a:cs typeface="Georgia"/>
              </a:rPr>
              <a:t> </a:t>
            </a:r>
            <a:r>
              <a:rPr sz="300" spc="-16" baseline="-41909" dirty="0">
                <a:latin typeface="Georgia"/>
                <a:cs typeface="Georgia"/>
              </a:rPr>
              <a:t> </a:t>
            </a:r>
            <a:r>
              <a:rPr sz="300" spc="8" baseline="-41909" dirty="0">
                <a:latin typeface="Georgia"/>
                <a:cs typeface="Georgia"/>
              </a:rPr>
              <a:t>T</a:t>
            </a:r>
            <a:r>
              <a:rPr sz="300" spc="1" baseline="-41909" dirty="0">
                <a:latin typeface="Georgia"/>
                <a:cs typeface="Georgia"/>
              </a:rPr>
              <a:t>u</a:t>
            </a:r>
            <a:r>
              <a:rPr sz="300" baseline="-41909" dirty="0">
                <a:latin typeface="Georgia"/>
                <a:cs typeface="Georgia"/>
              </a:rPr>
              <a:t>r</a:t>
            </a:r>
            <a:r>
              <a:rPr sz="300" spc="-29" baseline="-41909" dirty="0">
                <a:latin typeface="Georgia"/>
                <a:cs typeface="Georgia"/>
              </a:rPr>
              <a:t>b</a:t>
            </a:r>
            <a:r>
              <a:rPr sz="300" baseline="-41909" dirty="0">
                <a:latin typeface="Georgia"/>
                <a:cs typeface="Georgia"/>
              </a:rPr>
              <a:t> i</a:t>
            </a:r>
            <a:r>
              <a:rPr sz="300" spc="4" baseline="-41909" dirty="0">
                <a:latin typeface="Georgia"/>
                <a:cs typeface="Georgia"/>
              </a:rPr>
              <a:t>n</a:t>
            </a:r>
            <a:r>
              <a:rPr sz="300" spc="26" baseline="-41909" dirty="0">
                <a:latin typeface="Georgia"/>
                <a:cs typeface="Georgia"/>
              </a:rPr>
              <a:t>e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ts val="184"/>
              </a:lnSpc>
              <a:spcBef>
                <a:spcPts val="224"/>
              </a:spcBef>
            </a:pPr>
            <a:r>
              <a:rPr sz="200" spc="1" dirty="0">
                <a:latin typeface="Georgia"/>
                <a:cs typeface="Georgia"/>
              </a:rPr>
              <a:t>Sto neJetties / Revetm ents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72"/>
              </a:spcBef>
            </a:pPr>
            <a:r>
              <a:rPr sz="200" dirty="0">
                <a:latin typeface="Georgia"/>
                <a:cs typeface="Georgia"/>
              </a:rPr>
              <a:t>Co nc reteJetties / Revetm ents</a:t>
            </a:r>
            <a:endParaRPr sz="200">
              <a:latin typeface="Georgia"/>
              <a:cs typeface="Georgia"/>
            </a:endParaRPr>
          </a:p>
          <a:p>
            <a:pPr marL="127081">
              <a:lnSpc>
                <a:spcPct val="94685"/>
              </a:lnSpc>
              <a:spcBef>
                <a:spcPts val="181"/>
              </a:spcBef>
            </a:pPr>
            <a:r>
              <a:rPr sz="200" spc="-1" dirty="0">
                <a:latin typeface="Georgia"/>
                <a:cs typeface="Georgia"/>
              </a:rPr>
              <a:t>Wo o d Jetties / Revetm ents</a:t>
            </a:r>
            <a:endParaRPr sz="200">
              <a:latin typeface="Georgia"/>
              <a:cs typeface="Georgia"/>
            </a:endParaRPr>
          </a:p>
          <a:p>
            <a:pPr marR="135257" algn="r">
              <a:lnSpc>
                <a:spcPct val="94685"/>
              </a:lnSpc>
              <a:spcBef>
                <a:spcPts val="26"/>
              </a:spcBef>
            </a:pPr>
            <a:r>
              <a:rPr sz="200" dirty="0">
                <a:latin typeface="Georgia"/>
                <a:cs typeface="Georgia"/>
              </a:rPr>
              <a:t>Go lfArea s</a:t>
            </a:r>
            <a:endParaRPr sz="200">
              <a:latin typeface="Georgia"/>
              <a:cs typeface="Georgia"/>
            </a:endParaRPr>
          </a:p>
          <a:p>
            <a:pPr marL="127970">
              <a:lnSpc>
                <a:spcPct val="94685"/>
              </a:lnSpc>
              <a:spcBef>
                <a:spcPts val="12"/>
              </a:spcBef>
            </a:pPr>
            <a:r>
              <a:rPr sz="200" spc="-3" dirty="0">
                <a:latin typeface="Georgia"/>
                <a:cs typeface="Georgia"/>
              </a:rPr>
              <a:t>Spo rts Area s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08" y="93284"/>
            <a:ext cx="8244923" cy="3197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</a:pPr>
            <a:endParaRPr sz="500" dirty="0"/>
          </a:p>
          <a:p>
            <a:pPr marL="3799862" marR="4662169" algn="ctr">
              <a:lnSpc>
                <a:spcPct val="117513"/>
              </a:lnSpc>
              <a:spcBef>
                <a:spcPts val="20096"/>
              </a:spcBef>
            </a:pPr>
            <a:r>
              <a:rPr sz="400" b="1" dirty="0">
                <a:latin typeface="Arial Black"/>
                <a:cs typeface="Arial Black"/>
              </a:rPr>
              <a:t>7.9 ac</a:t>
            </a:r>
            <a:endParaRPr sz="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1" y="1890920"/>
            <a:ext cx="749307" cy="642522"/>
          </a:xfrm>
          <a:prstGeom prst="rect">
            <a:avLst/>
          </a:prstGeom>
        </p:spPr>
        <p:txBody>
          <a:bodyPr wrap="square" lIns="0" tIns="17583" rIns="0" bIns="0" rtlCol="0">
            <a:noAutofit/>
          </a:bodyPr>
          <a:lstStyle/>
          <a:p>
            <a:pPr marL="26660">
              <a:lnSpc>
                <a:spcPct val="94685"/>
              </a:lnSpc>
            </a:pPr>
            <a:r>
              <a:rPr sz="300" b="1" dirty="0">
                <a:solidFill>
                  <a:srgbClr val="FF0000"/>
                </a:solidFill>
                <a:latin typeface="Georgia"/>
                <a:cs typeface="Georgia"/>
              </a:rPr>
              <a:t>Data Source</a:t>
            </a:r>
            <a:endParaRPr sz="300">
              <a:latin typeface="Georgia"/>
              <a:cs typeface="Georgia"/>
            </a:endParaRPr>
          </a:p>
          <a:p>
            <a:pPr marL="26660">
              <a:lnSpc>
                <a:spcPct val="94685"/>
              </a:lnSpc>
              <a:spcBef>
                <a:spcPts val="31"/>
              </a:spcBef>
            </a:pPr>
            <a:r>
              <a:rPr sz="200" spc="-6" dirty="0">
                <a:latin typeface="Georgia"/>
                <a:cs typeface="Georgia"/>
              </a:rPr>
              <a:t>Hum a n-m a d efea tures, hyd ro gra phy, to po gra phy, a nd</a:t>
            </a:r>
            <a:endParaRPr sz="200">
              <a:latin typeface="Georgia"/>
              <a:cs typeface="Georgia"/>
            </a:endParaRPr>
          </a:p>
          <a:p>
            <a:pPr marL="26660" marR="22011">
              <a:lnSpc>
                <a:spcPts val="244"/>
              </a:lnSpc>
              <a:spcBef>
                <a:spcPts val="14"/>
              </a:spcBef>
            </a:pPr>
            <a:r>
              <a:rPr sz="200" spc="7" dirty="0">
                <a:latin typeface="Georgia"/>
                <a:cs typeface="Georgia"/>
              </a:rPr>
              <a:t>v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8" dirty="0">
                <a:latin typeface="Georgia"/>
                <a:cs typeface="Georgia"/>
              </a:rPr>
              <a:t>g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3" dirty="0">
                <a:latin typeface="Georgia"/>
                <a:cs typeface="Georgia"/>
              </a:rPr>
              <a:t> </a:t>
            </a:r>
            <a:r>
              <a:rPr sz="200" spc="11" dirty="0">
                <a:latin typeface="Georgia"/>
                <a:cs typeface="Georgia"/>
              </a:rPr>
              <a:t>w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57" dirty="0">
                <a:latin typeface="Georgia"/>
                <a:cs typeface="Georgia"/>
              </a:rPr>
              <a:t>e</a:t>
            </a:r>
            <a:r>
              <a:rPr sz="200" spc="12" dirty="0">
                <a:latin typeface="Georgia"/>
                <a:cs typeface="Georgia"/>
              </a:rPr>
              <a:t>i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9" dirty="0">
                <a:latin typeface="Georgia"/>
                <a:cs typeface="Georgia"/>
              </a:rPr>
              <a:t>p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21" dirty="0">
                <a:latin typeface="Georgia"/>
                <a:cs typeface="Georgia"/>
              </a:rPr>
              <a:t> </a:t>
            </a:r>
            <a:r>
              <a:rPr sz="200" spc="3" dirty="0">
                <a:latin typeface="Georgia"/>
                <a:cs typeface="Georgia"/>
              </a:rPr>
              <a:t>f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-15" dirty="0">
                <a:latin typeface="Georgia"/>
                <a:cs typeface="Georgia"/>
              </a:rPr>
              <a:t>   </a:t>
            </a:r>
            <a:r>
              <a:rPr sz="200" spc="-2" dirty="0">
                <a:latin typeface="Georgia"/>
                <a:cs typeface="Georgia"/>
              </a:rPr>
              <a:t>2</a:t>
            </a:r>
            <a:r>
              <a:rPr sz="200" spc="2" dirty="0">
                <a:latin typeface="Georgia"/>
                <a:cs typeface="Georgia"/>
              </a:rPr>
              <a:t>0</a:t>
            </a:r>
            <a:r>
              <a:rPr sz="200" spc="-2" dirty="0">
                <a:latin typeface="Georgia"/>
                <a:cs typeface="Georgia"/>
              </a:rPr>
              <a:t>1</a:t>
            </a:r>
            <a:r>
              <a:rPr sz="200" dirty="0">
                <a:latin typeface="Georgia"/>
                <a:cs typeface="Georgia"/>
              </a:rPr>
              <a:t>4</a:t>
            </a:r>
            <a:r>
              <a:rPr sz="200" spc="30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&amp;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2</a:t>
            </a:r>
            <a:r>
              <a:rPr sz="200" spc="2" dirty="0">
                <a:latin typeface="Georgia"/>
                <a:cs typeface="Georgia"/>
              </a:rPr>
              <a:t>00</a:t>
            </a:r>
            <a:r>
              <a:rPr sz="200" dirty="0">
                <a:latin typeface="Georgia"/>
                <a:cs typeface="Georgia"/>
              </a:rPr>
              <a:t>8</a:t>
            </a:r>
            <a:r>
              <a:rPr sz="200" spc="26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12" dirty="0">
                <a:latin typeface="Georgia"/>
                <a:cs typeface="Georgia"/>
              </a:rPr>
              <a:t>i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62" dirty="0">
                <a:latin typeface="Georgia"/>
                <a:cs typeface="Georgia"/>
              </a:rPr>
              <a:t>l</a:t>
            </a:r>
            <a:r>
              <a:rPr sz="200" spc="2" dirty="0">
                <a:latin typeface="Georgia"/>
                <a:cs typeface="Georgia"/>
              </a:rPr>
              <a:t>p</a:t>
            </a:r>
            <a:r>
              <a:rPr sz="200" spc="7" dirty="0">
                <a:latin typeface="Georgia"/>
                <a:cs typeface="Georgia"/>
              </a:rPr>
              <a:t>h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5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-4" dirty="0">
                <a:latin typeface="Georgia"/>
                <a:cs typeface="Georgia"/>
              </a:rPr>
              <a:t>n</a:t>
            </a:r>
            <a:r>
              <a:rPr sz="200" spc="-9" dirty="0">
                <a:latin typeface="Georgia"/>
                <a:cs typeface="Georgia"/>
              </a:rPr>
              <a:t>d</a:t>
            </a:r>
            <a:r>
              <a:rPr sz="200" spc="-5" dirty="0">
                <a:latin typeface="Georgia"/>
                <a:cs typeface="Georgia"/>
              </a:rPr>
              <a:t> </a:t>
            </a:r>
            <a:r>
              <a:rPr sz="200" spc="-68" dirty="0">
                <a:latin typeface="Georgia"/>
                <a:cs typeface="Georgia"/>
              </a:rPr>
              <a:t>m</a:t>
            </a:r>
            <a:r>
              <a:rPr sz="200" spc="-19" dirty="0">
                <a:latin typeface="Georgia"/>
                <a:cs typeface="Georgia"/>
              </a:rPr>
              <a:t> </a:t>
            </a:r>
            <a:r>
              <a:rPr sz="200" spc="-18" dirty="0">
                <a:latin typeface="Georgia"/>
                <a:cs typeface="Georgia"/>
              </a:rPr>
              <a:t> </a:t>
            </a:r>
            <a:r>
              <a:rPr sz="200" spc="-39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60" dirty="0">
                <a:latin typeface="Georgia"/>
                <a:cs typeface="Georgia"/>
              </a:rPr>
              <a:t>y</a:t>
            </a:r>
            <a:r>
              <a:rPr sz="200" spc="7" dirty="0">
                <a:latin typeface="Georgia"/>
                <a:cs typeface="Georgia"/>
              </a:rPr>
              <a:t>h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7" dirty="0">
                <a:latin typeface="Georgia"/>
                <a:cs typeface="Georgia"/>
              </a:rPr>
              <a:t>v</a:t>
            </a:r>
            <a:r>
              <a:rPr sz="200" spc="64" dirty="0">
                <a:latin typeface="Georgia"/>
                <a:cs typeface="Georgia"/>
              </a:rPr>
              <a:t>e</a:t>
            </a:r>
            <a:r>
              <a:rPr sz="200" spc="-36" dirty="0">
                <a:latin typeface="Georgia"/>
                <a:cs typeface="Georgia"/>
              </a:rPr>
              <a:t>b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ee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9" dirty="0">
                <a:latin typeface="Georgia"/>
                <a:cs typeface="Georgia"/>
              </a:rPr>
              <a:t>up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-28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17" dirty="0">
                <a:latin typeface="Georgia"/>
                <a:cs typeface="Georgia"/>
              </a:rPr>
              <a:t>e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14" dirty="0">
                <a:latin typeface="Georgia"/>
                <a:cs typeface="Georgia"/>
              </a:rPr>
              <a:t> </a:t>
            </a:r>
            <a:r>
              <a:rPr sz="200" spc="11" dirty="0">
                <a:latin typeface="Georgia"/>
                <a:cs typeface="Georgia"/>
              </a:rPr>
              <a:t>f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62" dirty="0">
                <a:latin typeface="Georgia"/>
                <a:cs typeface="Georgia"/>
              </a:rPr>
              <a:t>m</a:t>
            </a:r>
            <a:r>
              <a:rPr sz="200" spc="-17" dirty="0">
                <a:latin typeface="Georgia"/>
                <a:cs typeface="Georgia"/>
              </a:rPr>
              <a:t>  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-62" dirty="0">
                <a:latin typeface="Georgia"/>
                <a:cs typeface="Georgia"/>
              </a:rPr>
              <a:t>m</a:t>
            </a:r>
            <a:r>
              <a:rPr sz="200" spc="17" dirty="0">
                <a:latin typeface="Georgia"/>
                <a:cs typeface="Georgia"/>
              </a:rPr>
              <a:t> </a:t>
            </a:r>
            <a:r>
              <a:rPr sz="200" spc="-38" dirty="0">
                <a:latin typeface="Georgia"/>
                <a:cs typeface="Georgia"/>
              </a:rPr>
              <a:t>o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57" dirty="0">
                <a:latin typeface="Georgia"/>
                <a:cs typeface="Georgia"/>
              </a:rPr>
              <a:t>e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9" dirty="0">
                <a:latin typeface="Georgia"/>
                <a:cs typeface="Georgia"/>
              </a:rPr>
              <a:t>u</a:t>
            </a:r>
            <a:r>
              <a:rPr sz="200" spc="13" dirty="0">
                <a:latin typeface="Georgia"/>
                <a:cs typeface="Georgia"/>
              </a:rPr>
              <a:t>rr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7" dirty="0">
                <a:latin typeface="Georgia"/>
                <a:cs typeface="Georgia"/>
              </a:rPr>
              <a:t>s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u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-11" dirty="0">
                <a:latin typeface="Georgia"/>
                <a:cs typeface="Georgia"/>
              </a:rPr>
              <a:t>e</a:t>
            </a:r>
            <a:r>
              <a:rPr sz="200" spc="12" dirty="0">
                <a:latin typeface="Georgia"/>
                <a:cs typeface="Georgia"/>
              </a:rPr>
              <a:t>s</a:t>
            </a:r>
            <a:r>
              <a:rPr sz="200" spc="11" dirty="0">
                <a:latin typeface="Georgia"/>
                <a:cs typeface="Georgia"/>
              </a:rPr>
              <a:t>.</a:t>
            </a:r>
            <a:r>
              <a:rPr sz="200" spc="47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P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52" dirty="0">
                <a:latin typeface="Georgia"/>
                <a:cs typeface="Georgia"/>
              </a:rPr>
              <a:t>l</a:t>
            </a:r>
            <a:endParaRPr sz="200">
              <a:latin typeface="Georgia"/>
              <a:cs typeface="Georgia"/>
            </a:endParaRPr>
          </a:p>
          <a:p>
            <a:pPr marL="26660" marR="23848">
              <a:lnSpc>
                <a:spcPts val="244"/>
              </a:lnSpc>
              <a:spcBef>
                <a:spcPts val="15"/>
              </a:spcBef>
            </a:pPr>
            <a:r>
              <a:rPr sz="200" spc="7" dirty="0">
                <a:latin typeface="Georgia"/>
                <a:cs typeface="Georgia"/>
              </a:rPr>
              <a:t>l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12" dirty="0">
                <a:latin typeface="Georgia"/>
                <a:cs typeface="Georgia"/>
              </a:rPr>
              <a:t>n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5" dirty="0">
                <a:latin typeface="Georgia"/>
                <a:cs typeface="Georgia"/>
              </a:rPr>
              <a:t>s</a:t>
            </a:r>
            <a:r>
              <a:rPr sz="200" spc="-7" dirty="0">
                <a:latin typeface="Georgia"/>
                <a:cs typeface="Georgia"/>
              </a:rPr>
              <a:t> </a:t>
            </a:r>
            <a:r>
              <a:rPr sz="200" spc="11" dirty="0">
                <a:latin typeface="Georgia"/>
                <a:cs typeface="Georgia"/>
              </a:rPr>
              <a:t>w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57" dirty="0">
                <a:latin typeface="Georgia"/>
                <a:cs typeface="Georgia"/>
              </a:rPr>
              <a:t>e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-28" dirty="0">
                <a:latin typeface="Georgia"/>
                <a:cs typeface="Georgia"/>
              </a:rPr>
              <a:t> 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8" dirty="0">
                <a:latin typeface="Georgia"/>
                <a:cs typeface="Georgia"/>
              </a:rPr>
              <a:t>g</a:t>
            </a:r>
            <a:r>
              <a:rPr sz="200" spc="12" dirty="0">
                <a:latin typeface="Georgia"/>
                <a:cs typeface="Georgia"/>
              </a:rPr>
              <a:t>i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12" dirty="0">
                <a:latin typeface="Georgia"/>
                <a:cs typeface="Georgia"/>
              </a:rPr>
              <a:t>z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21" dirty="0">
                <a:latin typeface="Georgia"/>
                <a:cs typeface="Georgia"/>
              </a:rPr>
              <a:t> </a:t>
            </a:r>
            <a:r>
              <a:rPr sz="200" spc="11" dirty="0">
                <a:latin typeface="Georgia"/>
                <a:cs typeface="Georgia"/>
              </a:rPr>
              <a:t>f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-15" dirty="0">
                <a:latin typeface="Georgia"/>
                <a:cs typeface="Georgia"/>
              </a:rPr>
              <a:t>   </a:t>
            </a:r>
            <a:r>
              <a:rPr sz="200" spc="4" dirty="0">
                <a:latin typeface="Georgia"/>
                <a:cs typeface="Georgia"/>
              </a:rPr>
              <a:t>F</a:t>
            </a:r>
            <a:r>
              <a:rPr sz="200" dirty="0">
                <a:latin typeface="Georgia"/>
                <a:cs typeface="Georgia"/>
              </a:rPr>
              <a:t>Y</a:t>
            </a:r>
            <a:r>
              <a:rPr sz="200" spc="-2" dirty="0">
                <a:latin typeface="Georgia"/>
                <a:cs typeface="Georgia"/>
              </a:rPr>
              <a:t>2</a:t>
            </a:r>
            <a:r>
              <a:rPr sz="200" spc="2" dirty="0">
                <a:latin typeface="Georgia"/>
                <a:cs typeface="Georgia"/>
              </a:rPr>
              <a:t>0</a:t>
            </a:r>
            <a:r>
              <a:rPr sz="200" spc="-2" dirty="0">
                <a:latin typeface="Georgia"/>
                <a:cs typeface="Georgia"/>
              </a:rPr>
              <a:t>2</a:t>
            </a:r>
            <a:r>
              <a:rPr sz="200" dirty="0">
                <a:latin typeface="Georgia"/>
                <a:cs typeface="Georgia"/>
              </a:rPr>
              <a:t>0</a:t>
            </a:r>
            <a:r>
              <a:rPr sz="200" spc="43" dirty="0">
                <a:latin typeface="Georgia"/>
                <a:cs typeface="Georgia"/>
              </a:rPr>
              <a:t> </a:t>
            </a:r>
            <a:r>
              <a:rPr sz="200" spc="7" dirty="0">
                <a:latin typeface="Georgia"/>
                <a:cs typeface="Georgia"/>
              </a:rPr>
              <a:t>T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4" dirty="0">
                <a:latin typeface="Georgia"/>
                <a:cs typeface="Georgia"/>
              </a:rPr>
              <a:t>w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-1" dirty="0">
                <a:latin typeface="Georgia"/>
                <a:cs typeface="Georgia"/>
              </a:rPr>
              <a:t> 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27" dirty="0">
                <a:latin typeface="Georgia"/>
                <a:cs typeface="Georgia"/>
              </a:rPr>
              <a:t>f</a:t>
            </a:r>
            <a:r>
              <a:rPr sz="200" spc="-19" dirty="0">
                <a:latin typeface="Georgia"/>
                <a:cs typeface="Georgia"/>
              </a:rPr>
              <a:t> </a:t>
            </a:r>
            <a:r>
              <a:rPr sz="200" spc="8" dirty="0">
                <a:latin typeface="Georgia"/>
                <a:cs typeface="Georgia"/>
              </a:rPr>
              <a:t>B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11" dirty="0">
                <a:latin typeface="Georgia"/>
                <a:cs typeface="Georgia"/>
              </a:rPr>
              <a:t>t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b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7" dirty="0">
                <a:latin typeface="Georgia"/>
                <a:cs typeface="Georgia"/>
              </a:rPr>
              <a:t>l</a:t>
            </a:r>
            <a:r>
              <a:rPr sz="200" spc="57" dirty="0">
                <a:latin typeface="Georgia"/>
                <a:cs typeface="Georgia"/>
              </a:rPr>
              <a:t>e</a:t>
            </a:r>
            <a:r>
              <a:rPr sz="200" spc="13" dirty="0">
                <a:latin typeface="Georgia"/>
                <a:cs typeface="Georgia"/>
              </a:rPr>
              <a:t>A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7" dirty="0">
                <a:latin typeface="Georgia"/>
                <a:cs typeface="Georgia"/>
              </a:rPr>
              <a:t>s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7" dirty="0">
                <a:latin typeface="Georgia"/>
                <a:cs typeface="Georgia"/>
              </a:rPr>
              <a:t>s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9" dirty="0">
                <a:latin typeface="Georgia"/>
                <a:cs typeface="Georgia"/>
              </a:rPr>
              <a:t>’</a:t>
            </a:r>
            <a:r>
              <a:rPr sz="200" spc="5" dirty="0">
                <a:latin typeface="Georgia"/>
                <a:cs typeface="Georgia"/>
              </a:rPr>
              <a:t>s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61" dirty="0">
                <a:latin typeface="Georgia"/>
                <a:cs typeface="Georgia"/>
              </a:rPr>
              <a:t>x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9" dirty="0">
                <a:latin typeface="Georgia"/>
                <a:cs typeface="Georgia"/>
              </a:rPr>
              <a:t>p</a:t>
            </a:r>
            <a:r>
              <a:rPr sz="200" spc="7" dirty="0">
                <a:latin typeface="Georgia"/>
                <a:cs typeface="Georgia"/>
              </a:rPr>
              <a:t>s</a:t>
            </a:r>
            <a:r>
              <a:rPr sz="200" spc="3" dirty="0">
                <a:latin typeface="Georgia"/>
                <a:cs typeface="Georgia"/>
              </a:rPr>
              <a:t>.</a:t>
            </a:r>
            <a:endParaRPr sz="200">
              <a:latin typeface="Georgia"/>
              <a:cs typeface="Georgia"/>
            </a:endParaRPr>
          </a:p>
          <a:p>
            <a:pPr marL="26660">
              <a:lnSpc>
                <a:spcPct val="94685"/>
              </a:lnSpc>
              <a:spcBef>
                <a:spcPts val="42"/>
              </a:spcBef>
            </a:pPr>
            <a:r>
              <a:rPr sz="300" b="1" spc="1" dirty="0">
                <a:solidFill>
                  <a:srgbClr val="FF0000"/>
                </a:solidFill>
                <a:latin typeface="Georgia"/>
                <a:cs typeface="Georgia"/>
              </a:rPr>
              <a:t>Disclaimer</a:t>
            </a:r>
            <a:endParaRPr sz="300">
              <a:latin typeface="Georgia"/>
              <a:cs typeface="Georgia"/>
            </a:endParaRPr>
          </a:p>
          <a:p>
            <a:pPr marL="26660">
              <a:lnSpc>
                <a:spcPct val="94685"/>
              </a:lnSpc>
              <a:spcBef>
                <a:spcPts val="24"/>
              </a:spcBef>
            </a:pPr>
            <a:r>
              <a:rPr sz="200" spc="-2" dirty="0">
                <a:latin typeface="Georgia"/>
                <a:cs typeface="Georgia"/>
              </a:rPr>
              <a:t>Pa rc ellines o n this m  a p a reo nlygra phic  representa tio ns o f</a:t>
            </a:r>
            <a:endParaRPr sz="200">
              <a:latin typeface="Georgia"/>
              <a:cs typeface="Georgia"/>
            </a:endParaRPr>
          </a:p>
          <a:p>
            <a:pPr marL="26660">
              <a:lnSpc>
                <a:spcPct val="94685"/>
              </a:lnSpc>
              <a:spcBef>
                <a:spcPts val="14"/>
              </a:spcBef>
            </a:pPr>
            <a:r>
              <a:rPr sz="200" spc="1" dirty="0">
                <a:latin typeface="Georgia"/>
                <a:cs typeface="Georgia"/>
              </a:rPr>
              <a:t>Assesso r’s ta xpa rc els.  Theya reno t truepro pertyb o unda ries</a:t>
            </a:r>
            <a:endParaRPr sz="200">
              <a:latin typeface="Georgia"/>
              <a:cs typeface="Georgia"/>
            </a:endParaRPr>
          </a:p>
          <a:p>
            <a:pPr marL="26660" marR="43399">
              <a:lnSpc>
                <a:spcPts val="244"/>
              </a:lnSpc>
              <a:spcBef>
                <a:spcPts val="14"/>
              </a:spcBef>
            </a:pP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d</a:t>
            </a:r>
            <a:r>
              <a:rPr sz="200" spc="5" dirty="0">
                <a:latin typeface="Georgia"/>
                <a:cs typeface="Georgia"/>
              </a:rPr>
              <a:t> 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-28" dirty="0">
                <a:latin typeface="Georgia"/>
                <a:cs typeface="Georgia"/>
              </a:rPr>
              <a:t> 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0" dirty="0">
                <a:latin typeface="Georgia"/>
                <a:cs typeface="Georgia"/>
              </a:rPr>
              <a:t>  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t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9" dirty="0">
                <a:latin typeface="Georgia"/>
                <a:cs typeface="Georgia"/>
              </a:rPr>
              <a:t>p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12" dirty="0">
                <a:latin typeface="Georgia"/>
                <a:cs typeface="Georgia"/>
              </a:rPr>
              <a:t>n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42" dirty="0">
                <a:latin typeface="Georgia"/>
                <a:cs typeface="Georgia"/>
              </a:rPr>
              <a:t>a</a:t>
            </a:r>
            <a:r>
              <a:rPr sz="200" spc="-14" dirty="0">
                <a:latin typeface="Georgia"/>
                <a:cs typeface="Georgia"/>
              </a:rPr>
              <a:t> </a:t>
            </a:r>
            <a:r>
              <a:rPr sz="200" spc="-38" dirty="0">
                <a:latin typeface="Georgia"/>
                <a:cs typeface="Georgia"/>
              </a:rPr>
              <a:t>c</a:t>
            </a:r>
            <a:r>
              <a:rPr sz="200" spc="-8" dirty="0">
                <a:latin typeface="Georgia"/>
                <a:cs typeface="Georgia"/>
              </a:rPr>
              <a:t> </a:t>
            </a:r>
            <a:r>
              <a:rPr sz="200" spc="-38" dirty="0">
                <a:latin typeface="Georgia"/>
                <a:cs typeface="Georgia"/>
              </a:rPr>
              <a:t>c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9" dirty="0">
                <a:latin typeface="Georgia"/>
                <a:cs typeface="Georgia"/>
              </a:rPr>
              <a:t>u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16" dirty="0">
                <a:latin typeface="Georgia"/>
                <a:cs typeface="Georgia"/>
              </a:rPr>
              <a:t>t</a:t>
            </a:r>
            <a:r>
              <a:rPr sz="200" spc="22" dirty="0">
                <a:latin typeface="Georgia"/>
                <a:cs typeface="Georgia"/>
              </a:rPr>
              <a:t>e</a:t>
            </a:r>
            <a:r>
              <a:rPr sz="200" spc="-20" dirty="0">
                <a:latin typeface="Georgia"/>
                <a:cs typeface="Georgia"/>
              </a:rPr>
              <a:t> </a:t>
            </a:r>
            <a:r>
              <a:rPr sz="200" spc="6" dirty="0">
                <a:latin typeface="Georgia"/>
                <a:cs typeface="Georgia"/>
              </a:rPr>
              <a:t>r</a:t>
            </a:r>
            <a:r>
              <a:rPr sz="200" spc="17" dirty="0">
                <a:latin typeface="Georgia"/>
                <a:cs typeface="Georgia"/>
              </a:rPr>
              <a:t>e</a:t>
            </a:r>
            <a:r>
              <a:rPr sz="200" spc="7" dirty="0">
                <a:latin typeface="Georgia"/>
                <a:cs typeface="Georgia"/>
              </a:rPr>
              <a:t>l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spc="7" dirty="0">
                <a:latin typeface="Georgia"/>
                <a:cs typeface="Georgia"/>
              </a:rPr>
              <a:t>sh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9" dirty="0">
                <a:latin typeface="Georgia"/>
                <a:cs typeface="Georgia"/>
              </a:rPr>
              <a:t>p</a:t>
            </a:r>
            <a:r>
              <a:rPr sz="200" spc="5" dirty="0">
                <a:latin typeface="Georgia"/>
                <a:cs typeface="Georgia"/>
              </a:rPr>
              <a:t>s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dirty="0">
                <a:latin typeface="Georgia"/>
                <a:cs typeface="Georgia"/>
              </a:rPr>
              <a:t> 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p</a:t>
            </a:r>
            <a:r>
              <a:rPr sz="200" spc="7" dirty="0">
                <a:latin typeface="Georgia"/>
                <a:cs typeface="Georgia"/>
              </a:rPr>
              <a:t>h</a:t>
            </a:r>
            <a:r>
              <a:rPr sz="200" spc="16" dirty="0">
                <a:latin typeface="Georgia"/>
                <a:cs typeface="Georgia"/>
              </a:rPr>
              <a:t>y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12" dirty="0">
                <a:latin typeface="Georgia"/>
                <a:cs typeface="Georgia"/>
              </a:rPr>
              <a:t>i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54" dirty="0">
                <a:latin typeface="Georgia"/>
                <a:cs typeface="Georgia"/>
              </a:rPr>
              <a:t>l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b</a:t>
            </a:r>
            <a:r>
              <a:rPr sz="200" spc="-17" dirty="0">
                <a:latin typeface="Georgia"/>
                <a:cs typeface="Georgia"/>
              </a:rPr>
              <a:t> </a:t>
            </a:r>
            <a:r>
              <a:rPr sz="200" spc="12" dirty="0">
                <a:latin typeface="Georgia"/>
                <a:cs typeface="Georgia"/>
              </a:rPr>
              <a:t>j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ts</a:t>
            </a:r>
            <a:r>
              <a:rPr sz="200" spc="13" dirty="0">
                <a:latin typeface="Georgia"/>
                <a:cs typeface="Georgia"/>
              </a:rPr>
              <a:t> 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n</a:t>
            </a:r>
            <a:r>
              <a:rPr sz="200" spc="8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7" dirty="0">
                <a:latin typeface="Georgia"/>
                <a:cs typeface="Georgia"/>
              </a:rPr>
              <a:t>h</a:t>
            </a:r>
            <a:r>
              <a:rPr sz="200" spc="57" dirty="0">
                <a:latin typeface="Georgia"/>
                <a:cs typeface="Georgia"/>
              </a:rPr>
              <a:t>e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p</a:t>
            </a:r>
            <a:r>
              <a:rPr sz="200" spc="7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9" dirty="0">
                <a:latin typeface="Georgia"/>
                <a:cs typeface="Georgia"/>
              </a:rPr>
              <a:t>u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16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h</a:t>
            </a:r>
            <a:r>
              <a:rPr sz="200" spc="4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5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b</a:t>
            </a:r>
            <a:r>
              <a:rPr sz="200" spc="-17" dirty="0">
                <a:latin typeface="Georgia"/>
                <a:cs typeface="Georgia"/>
              </a:rPr>
              <a:t> </a:t>
            </a:r>
            <a:r>
              <a:rPr sz="200" spc="9" dirty="0">
                <a:latin typeface="Georgia"/>
                <a:cs typeface="Georgia"/>
              </a:rPr>
              <a:t>u</a:t>
            </a:r>
            <a:r>
              <a:rPr sz="200" spc="12" dirty="0">
                <a:latin typeface="Georgia"/>
                <a:cs typeface="Georgia"/>
              </a:rPr>
              <a:t>i</a:t>
            </a:r>
            <a:r>
              <a:rPr sz="200" spc="7" dirty="0">
                <a:latin typeface="Georgia"/>
                <a:cs typeface="Georgia"/>
              </a:rPr>
              <a:t>l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-28" dirty="0">
                <a:latin typeface="Georgia"/>
                <a:cs typeface="Georgia"/>
              </a:rPr>
              <a:t> </a:t>
            </a:r>
            <a:r>
              <a:rPr sz="200" spc="5" dirty="0">
                <a:latin typeface="Georgia"/>
                <a:cs typeface="Georgia"/>
              </a:rPr>
              <a:t>in</a:t>
            </a:r>
            <a:r>
              <a:rPr sz="200" spc="17" dirty="0">
                <a:latin typeface="Georgia"/>
                <a:cs typeface="Georgia"/>
              </a:rPr>
              <a:t>g</a:t>
            </a:r>
            <a:r>
              <a:rPr sz="200" spc="-12" dirty="0">
                <a:latin typeface="Georgia"/>
                <a:cs typeface="Georgia"/>
              </a:rPr>
              <a:t> </a:t>
            </a:r>
            <a:r>
              <a:rPr sz="200" spc="14" dirty="0">
                <a:latin typeface="Georgia"/>
                <a:cs typeface="Georgia"/>
              </a:rPr>
              <a:t>l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-39" dirty="0">
                <a:latin typeface="Georgia"/>
                <a:cs typeface="Georgia"/>
              </a:rPr>
              <a:t>c</a:t>
            </a:r>
            <a:r>
              <a:rPr sz="200" spc="-7" dirty="0">
                <a:latin typeface="Georgia"/>
                <a:cs typeface="Georgia"/>
              </a:rPr>
              <a:t> </a:t>
            </a:r>
            <a:r>
              <a:rPr sz="200" spc="-43" dirty="0">
                <a:latin typeface="Georgia"/>
                <a:cs typeface="Georgia"/>
              </a:rPr>
              <a:t>a</a:t>
            </a:r>
            <a:r>
              <a:rPr sz="200" spc="-13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12" dirty="0">
                <a:latin typeface="Georgia"/>
                <a:cs typeface="Georgia"/>
              </a:rPr>
              <a:t>i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3" dirty="0">
                <a:latin typeface="Georgia"/>
                <a:cs typeface="Georgia"/>
              </a:rPr>
              <a:t>.</a:t>
            </a:r>
            <a:endParaRPr sz="200">
              <a:latin typeface="Georgia"/>
              <a:cs typeface="Georgia"/>
            </a:endParaRPr>
          </a:p>
          <a:p>
            <a:pPr marL="26660" marR="53073">
              <a:lnSpc>
                <a:spcPts val="244"/>
              </a:lnSpc>
              <a:spcBef>
                <a:spcPts val="252"/>
              </a:spcBef>
            </a:pPr>
            <a:r>
              <a:rPr sz="200" spc="-2" dirty="0">
                <a:latin typeface="Georgia"/>
                <a:cs typeface="Georgia"/>
              </a:rPr>
              <a:t>This m  a p is fo rpla nning purpo ses o nly. It is no t a d equa tefo r lega lb o und a ryd eterm ina tio n o rregula to ryinterpreta tio n. This m  a p d o es no t represent a n o n-the-gro und survey.</a:t>
            </a:r>
            <a:endParaRPr sz="200">
              <a:latin typeface="Georgia"/>
              <a:cs typeface="Georgia"/>
            </a:endParaRPr>
          </a:p>
          <a:p>
            <a:pPr marL="26660" marR="139838">
              <a:lnSpc>
                <a:spcPts val="244"/>
              </a:lnSpc>
              <a:spcBef>
                <a:spcPts val="244"/>
              </a:spcBef>
            </a:pPr>
            <a:r>
              <a:rPr sz="200" spc="8" dirty="0">
                <a:latin typeface="Georgia"/>
                <a:cs typeface="Georgia"/>
              </a:rPr>
              <a:t>E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spc="7" dirty="0">
                <a:latin typeface="Georgia"/>
                <a:cs typeface="Georgia"/>
              </a:rPr>
              <a:t>l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8" dirty="0">
                <a:latin typeface="Georgia"/>
                <a:cs typeface="Georgia"/>
              </a:rPr>
              <a:t>g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-9" dirty="0">
                <a:latin typeface="Georgia"/>
                <a:cs typeface="Georgia"/>
              </a:rPr>
              <a:t>e</a:t>
            </a:r>
            <a:r>
              <a:rPr sz="200" spc="20" dirty="0">
                <a:latin typeface="Georgia"/>
                <a:cs typeface="Georgia"/>
              </a:rPr>
              <a:t>n</a:t>
            </a:r>
            <a:r>
              <a:rPr sz="200" spc="9" dirty="0">
                <a:latin typeface="Georgia"/>
                <a:cs typeface="Georgia"/>
              </a:rPr>
              <a:t>ts</a:t>
            </a:r>
            <a:r>
              <a:rPr sz="200" spc="1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b</a:t>
            </a:r>
            <a:r>
              <a:rPr sz="200" spc="-17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ey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d</a:t>
            </a:r>
            <a:r>
              <a:rPr sz="200" spc="5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2" dirty="0">
                <a:latin typeface="Georgia"/>
                <a:cs typeface="Georgia"/>
              </a:rPr>
              <a:t>  </a:t>
            </a:r>
            <a:r>
              <a:rPr sz="200" spc="-12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14" dirty="0">
                <a:latin typeface="Georgia"/>
                <a:cs typeface="Georgia"/>
              </a:rPr>
              <a:t>l</a:t>
            </a:r>
            <a:r>
              <a:rPr sz="200" spc="57" dirty="0">
                <a:latin typeface="Georgia"/>
                <a:cs typeface="Georgia"/>
              </a:rPr>
              <a:t>e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51" dirty="0">
                <a:latin typeface="Georgia"/>
                <a:cs typeface="Georgia"/>
              </a:rPr>
              <a:t>f</a:t>
            </a:r>
            <a:r>
              <a:rPr sz="200" spc="10" dirty="0">
                <a:latin typeface="Georgia"/>
                <a:cs typeface="Georgia"/>
              </a:rPr>
              <a:t>1</a:t>
            </a:r>
            <a:r>
              <a:rPr sz="200" spc="14" dirty="0">
                <a:latin typeface="Georgia"/>
                <a:cs typeface="Georgia"/>
              </a:rPr>
              <a:t>”</a:t>
            </a:r>
            <a:r>
              <a:rPr sz="200" spc="3" dirty="0">
                <a:latin typeface="Georgia"/>
                <a:cs typeface="Georgia"/>
              </a:rPr>
              <a:t>=</a:t>
            </a:r>
            <a:r>
              <a:rPr sz="200" spc="10" dirty="0">
                <a:latin typeface="Georgia"/>
                <a:cs typeface="Georgia"/>
              </a:rPr>
              <a:t>100</a:t>
            </a:r>
            <a:r>
              <a:rPr sz="200" spc="57" dirty="0">
                <a:latin typeface="Georgia"/>
                <a:cs typeface="Georgia"/>
              </a:rPr>
              <a:t>’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60" dirty="0">
                <a:latin typeface="Georgia"/>
                <a:cs typeface="Georgia"/>
              </a:rPr>
              <a:t>y</a:t>
            </a:r>
            <a:r>
              <a:rPr sz="200" spc="5" dirty="0">
                <a:latin typeface="Georgia"/>
                <a:cs typeface="Georgia"/>
              </a:rPr>
              <a:t>n</a:t>
            </a:r>
            <a:r>
              <a:rPr sz="200" spc="-45" dirty="0">
                <a:latin typeface="Georgia"/>
                <a:cs typeface="Georgia"/>
              </a:rPr>
              <a:t>o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54" dirty="0">
                <a:latin typeface="Georgia"/>
                <a:cs typeface="Georgia"/>
              </a:rPr>
              <a:t>m</a:t>
            </a:r>
            <a:r>
              <a:rPr sz="200" spc="9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ee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2" dirty="0">
                <a:latin typeface="Georgia"/>
                <a:cs typeface="Georgia"/>
              </a:rPr>
              <a:t> 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b</a:t>
            </a:r>
            <a:r>
              <a:rPr sz="200" spc="-17" dirty="0">
                <a:latin typeface="Georgia"/>
                <a:cs typeface="Georgia"/>
              </a:rPr>
              <a:t> </a:t>
            </a:r>
            <a:r>
              <a:rPr sz="200" spc="14" dirty="0">
                <a:latin typeface="Georgia"/>
                <a:cs typeface="Georgia"/>
              </a:rPr>
              <a:t>l</a:t>
            </a:r>
            <a:r>
              <a:rPr sz="200" spc="5" dirty="0">
                <a:latin typeface="Georgia"/>
                <a:cs typeface="Georgia"/>
              </a:rPr>
              <a:t>i</a:t>
            </a:r>
            <a:r>
              <a:rPr sz="200" spc="7" dirty="0">
                <a:latin typeface="Georgia"/>
                <a:cs typeface="Georgia"/>
              </a:rPr>
              <a:t>sh</a:t>
            </a:r>
            <a:r>
              <a:rPr sz="200" spc="10" dirty="0">
                <a:latin typeface="Georgia"/>
                <a:cs typeface="Georgia"/>
              </a:rPr>
              <a:t>e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21" dirty="0">
                <a:latin typeface="Georgia"/>
                <a:cs typeface="Georgia"/>
              </a:rPr>
              <a:t> </a:t>
            </a:r>
            <a:r>
              <a:rPr sz="200" spc="-68" dirty="0">
                <a:latin typeface="Georgia"/>
                <a:cs typeface="Georgia"/>
              </a:rPr>
              <a:t>m</a:t>
            </a:r>
            <a:r>
              <a:rPr sz="200" spc="-19" dirty="0">
                <a:latin typeface="Georgia"/>
                <a:cs typeface="Georgia"/>
              </a:rPr>
              <a:t> </a:t>
            </a:r>
            <a:r>
              <a:rPr sz="200" spc="-18" dirty="0">
                <a:latin typeface="Georgia"/>
                <a:cs typeface="Georgia"/>
              </a:rPr>
              <a:t> </a:t>
            </a:r>
            <a:r>
              <a:rPr sz="200" spc="-39" dirty="0">
                <a:latin typeface="Georgia"/>
                <a:cs typeface="Georgia"/>
              </a:rPr>
              <a:t>a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p</a:t>
            </a:r>
            <a:r>
              <a:rPr sz="200" spc="7" dirty="0">
                <a:latin typeface="Georgia"/>
                <a:cs typeface="Georgia"/>
              </a:rPr>
              <a:t> </a:t>
            </a:r>
            <a:r>
              <a:rPr sz="200" spc="-42" dirty="0">
                <a:latin typeface="Georgia"/>
                <a:cs typeface="Georgia"/>
              </a:rPr>
              <a:t>a</a:t>
            </a:r>
            <a:r>
              <a:rPr sz="200" spc="-7" dirty="0">
                <a:latin typeface="Georgia"/>
                <a:cs typeface="Georgia"/>
              </a:rPr>
              <a:t> </a:t>
            </a:r>
            <a:r>
              <a:rPr sz="200" spc="-38" dirty="0">
                <a:latin typeface="Georgia"/>
                <a:cs typeface="Georgia"/>
              </a:rPr>
              <a:t>c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-38" dirty="0">
                <a:latin typeface="Georgia"/>
                <a:cs typeface="Georgia"/>
              </a:rPr>
              <a:t>c</a:t>
            </a:r>
            <a:r>
              <a:rPr sz="200" spc="-15" dirty="0">
                <a:latin typeface="Georgia"/>
                <a:cs typeface="Georgia"/>
              </a:rPr>
              <a:t> </a:t>
            </a:r>
            <a:r>
              <a:rPr sz="200" spc="9" dirty="0">
                <a:latin typeface="Georgia"/>
                <a:cs typeface="Georgia"/>
              </a:rPr>
              <a:t>u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-36" dirty="0">
                <a:latin typeface="Georgia"/>
                <a:cs typeface="Georgia"/>
              </a:rPr>
              <a:t>c</a:t>
            </a:r>
            <a:r>
              <a:rPr sz="200" spc="-10" dirty="0">
                <a:latin typeface="Georgia"/>
                <a:cs typeface="Georgia"/>
              </a:rPr>
              <a:t> </a:t>
            </a:r>
            <a:r>
              <a:rPr sz="200" spc="60" dirty="0">
                <a:latin typeface="Georgia"/>
                <a:cs typeface="Georgia"/>
              </a:rPr>
              <a:t>y</a:t>
            </a:r>
            <a:r>
              <a:rPr sz="200" spc="7" dirty="0">
                <a:latin typeface="Georgia"/>
                <a:cs typeface="Georgia"/>
              </a:rPr>
              <a:t>s</a:t>
            </a:r>
            <a:r>
              <a:rPr sz="200" spc="4" dirty="0">
                <a:latin typeface="Georgia"/>
                <a:cs typeface="Georgia"/>
              </a:rPr>
              <a:t>t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9" dirty="0">
                <a:latin typeface="Georgia"/>
                <a:cs typeface="Georgia"/>
              </a:rPr>
              <a:t> </a:t>
            </a:r>
            <a:r>
              <a:rPr sz="200" spc="12" dirty="0">
                <a:latin typeface="Georgia"/>
                <a:cs typeface="Georgia"/>
              </a:rPr>
              <a:t>n</a:t>
            </a:r>
            <a:r>
              <a:rPr sz="200" dirty="0">
                <a:latin typeface="Georgia"/>
                <a:cs typeface="Georgia"/>
              </a:rPr>
              <a:t>d</a:t>
            </a:r>
            <a:r>
              <a:rPr sz="200" spc="-46" dirty="0">
                <a:latin typeface="Georgia"/>
                <a:cs typeface="Georgia"/>
              </a:rPr>
              <a:t>a</a:t>
            </a:r>
            <a:r>
              <a:rPr sz="200" spc="-2" dirty="0">
                <a:latin typeface="Georgia"/>
                <a:cs typeface="Georgia"/>
              </a:rPr>
              <a:t> </a:t>
            </a:r>
            <a:r>
              <a:rPr sz="200" spc="13" dirty="0">
                <a:latin typeface="Georgia"/>
                <a:cs typeface="Georgia"/>
              </a:rPr>
              <a:t>r</a:t>
            </a:r>
            <a:r>
              <a:rPr sz="200" spc="-17" dirty="0">
                <a:latin typeface="Georgia"/>
                <a:cs typeface="Georgia"/>
              </a:rPr>
              <a:t>d</a:t>
            </a:r>
            <a:r>
              <a:rPr sz="200" spc="-28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s</a:t>
            </a:r>
            <a:r>
              <a:rPr sz="200" spc="3" dirty="0">
                <a:latin typeface="Georgia"/>
                <a:cs typeface="Georgia"/>
              </a:rPr>
              <a:t>.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1" y="2533443"/>
            <a:ext cx="749307" cy="456905"/>
          </a:xfrm>
          <a:prstGeom prst="rect">
            <a:avLst/>
          </a:prstGeom>
        </p:spPr>
        <p:txBody>
          <a:bodyPr wrap="square" lIns="0" tIns="12626" rIns="0" bIns="0" rtlCol="0">
            <a:noAutofit/>
          </a:bodyPr>
          <a:lstStyle/>
          <a:p>
            <a:pPr marL="473669">
              <a:lnSpc>
                <a:spcPts val="1988"/>
              </a:lnSpc>
            </a:pPr>
            <a:r>
              <a:rPr sz="2100" spc="-1019" dirty="0">
                <a:solidFill>
                  <a:srgbClr val="818181"/>
                </a:solidFill>
                <a:latin typeface="Times New Roman"/>
                <a:cs typeface="Times New Roman"/>
              </a:rPr>
              <a:t>Ã</a:t>
            </a:r>
            <a:r>
              <a:rPr sz="2100" spc="-1019" dirty="0">
                <a:latin typeface="Times New Roman"/>
                <a:cs typeface="Times New Roman"/>
              </a:rPr>
              <a:t>¿</a:t>
            </a:r>
            <a:r>
              <a:rPr sz="400" b="1" spc="11" baseline="266697" dirty="0">
                <a:latin typeface="Georgia"/>
                <a:cs typeface="Georgia"/>
              </a:rPr>
              <a:t>N</a:t>
            </a:r>
            <a:endParaRPr sz="300">
              <a:latin typeface="Georgia"/>
              <a:cs typeface="Georgia"/>
            </a:endParaRPr>
          </a:p>
          <a:p>
            <a:pPr marL="297711" marR="298544" algn="ctr">
              <a:lnSpc>
                <a:spcPts val="184"/>
              </a:lnSpc>
            </a:pPr>
            <a:r>
              <a:rPr sz="200" i="1" spc="4" dirty="0">
                <a:latin typeface="Georgia"/>
                <a:cs typeface="Georgia"/>
              </a:rPr>
              <a:t>1 inch = 60 feet</a:t>
            </a:r>
            <a:endParaRPr sz="200">
              <a:latin typeface="Georgia"/>
              <a:cs typeface="Georgia"/>
            </a:endParaRPr>
          </a:p>
          <a:p>
            <a:pPr marL="354143" marR="367464" algn="ctr">
              <a:lnSpc>
                <a:spcPct val="94685"/>
              </a:lnSpc>
              <a:spcBef>
                <a:spcPts val="103"/>
              </a:spcBef>
            </a:pPr>
            <a:r>
              <a:rPr sz="200" spc="7" dirty="0">
                <a:latin typeface="Georgia"/>
                <a:cs typeface="Georgia"/>
              </a:rPr>
              <a:t>Feet</a:t>
            </a:r>
            <a:endParaRPr sz="200">
              <a:latin typeface="Georgia"/>
              <a:cs typeface="Georgia"/>
            </a:endParaRPr>
          </a:p>
          <a:p>
            <a:pPr marL="104423" marR="105046" algn="ctr">
              <a:lnSpc>
                <a:spcPct val="94685"/>
              </a:lnSpc>
              <a:spcBef>
                <a:spcPts val="179"/>
              </a:spcBef>
            </a:pPr>
            <a:r>
              <a:rPr sz="200" dirty="0">
                <a:latin typeface="Georgia"/>
                <a:cs typeface="Georgia"/>
              </a:rPr>
              <a:t>0      </a:t>
            </a:r>
            <a:r>
              <a:rPr sz="200" spc="10" dirty="0">
                <a:latin typeface="Georgia"/>
                <a:cs typeface="Georgia"/>
              </a:rPr>
              <a:t> </a:t>
            </a:r>
            <a:r>
              <a:rPr sz="200" spc="-2" dirty="0">
                <a:latin typeface="Georgia"/>
                <a:cs typeface="Georgia"/>
              </a:rPr>
              <a:t>1</a:t>
            </a:r>
            <a:r>
              <a:rPr sz="200" dirty="0">
                <a:latin typeface="Georgia"/>
                <a:cs typeface="Georgia"/>
              </a:rPr>
              <a:t>5     </a:t>
            </a:r>
            <a:r>
              <a:rPr sz="200" spc="10" dirty="0">
                <a:latin typeface="Georgia"/>
                <a:cs typeface="Georgia"/>
              </a:rPr>
              <a:t> </a:t>
            </a:r>
            <a:r>
              <a:rPr sz="200" dirty="0">
                <a:latin typeface="Georgia"/>
                <a:cs typeface="Georgia"/>
              </a:rPr>
              <a:t>30                </a:t>
            </a:r>
            <a:r>
              <a:rPr sz="200" spc="-2" dirty="0">
                <a:latin typeface="Georgia"/>
                <a:cs typeface="Georgia"/>
              </a:rPr>
              <a:t>6</a:t>
            </a:r>
            <a:r>
              <a:rPr sz="200" dirty="0">
                <a:latin typeface="Georgia"/>
                <a:cs typeface="Georgia"/>
              </a:rPr>
              <a:t>0                </a:t>
            </a:r>
            <a:r>
              <a:rPr sz="200" spc="4" dirty="0">
                <a:latin typeface="Georgia"/>
                <a:cs typeface="Georgia"/>
              </a:rPr>
              <a:t>9</a:t>
            </a:r>
            <a:r>
              <a:rPr sz="200" spc="7" dirty="0">
                <a:latin typeface="Georgia"/>
                <a:cs typeface="Georgia"/>
              </a:rPr>
              <a:t>0</a:t>
            </a:r>
            <a:r>
              <a:rPr sz="200" dirty="0">
                <a:latin typeface="Georgia"/>
                <a:cs typeface="Georgia"/>
              </a:rPr>
              <a:t>              </a:t>
            </a:r>
            <a:r>
              <a:rPr sz="200" spc="-4" dirty="0">
                <a:latin typeface="Georgia"/>
                <a:cs typeface="Georgia"/>
              </a:rPr>
              <a:t> </a:t>
            </a:r>
            <a:r>
              <a:rPr sz="200" spc="2" dirty="0">
                <a:latin typeface="Georgia"/>
                <a:cs typeface="Georgia"/>
              </a:rPr>
              <a:t>1</a:t>
            </a:r>
            <a:r>
              <a:rPr sz="200" spc="4" dirty="0">
                <a:latin typeface="Georgia"/>
                <a:cs typeface="Georgia"/>
              </a:rPr>
              <a:t>2</a:t>
            </a:r>
            <a:r>
              <a:rPr sz="200" spc="7" dirty="0">
                <a:latin typeface="Georgia"/>
                <a:cs typeface="Georgia"/>
              </a:rPr>
              <a:t>0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1" y="2990348"/>
            <a:ext cx="749307" cy="300795"/>
          </a:xfrm>
          <a:prstGeom prst="rect">
            <a:avLst/>
          </a:prstGeom>
        </p:spPr>
        <p:txBody>
          <a:bodyPr wrap="square" lIns="0" tIns="73" rIns="0" bIns="0" rtlCol="0">
            <a:noAutofit/>
          </a:bodyPr>
          <a:lstStyle/>
          <a:p>
            <a:pPr>
              <a:lnSpc>
                <a:spcPts val="263"/>
              </a:lnSpc>
            </a:pPr>
            <a:endParaRPr sz="300"/>
          </a:p>
          <a:p>
            <a:pPr marL="121515" marR="124048" algn="ctr">
              <a:lnSpc>
                <a:spcPct val="94685"/>
              </a:lnSpc>
            </a:pPr>
            <a:r>
              <a:rPr sz="400" b="1" spc="1" dirty="0">
                <a:latin typeface="Georgia"/>
                <a:cs typeface="Georgia"/>
              </a:rPr>
              <a:t>Town of Barnstable</a:t>
            </a:r>
            <a:endParaRPr sz="400">
              <a:latin typeface="Georgia"/>
              <a:cs typeface="Georgia"/>
            </a:endParaRPr>
          </a:p>
          <a:p>
            <a:pPr marL="267141" marR="269764" algn="ctr">
              <a:lnSpc>
                <a:spcPct val="94685"/>
              </a:lnSpc>
            </a:pPr>
            <a:r>
              <a:rPr sz="400" b="1" dirty="0">
                <a:latin typeface="Georgia"/>
                <a:cs typeface="Georgia"/>
              </a:rPr>
              <a:t>GIS Unit</a:t>
            </a:r>
            <a:endParaRPr sz="400">
              <a:latin typeface="Georgia"/>
              <a:cs typeface="Georgia"/>
            </a:endParaRPr>
          </a:p>
          <a:p>
            <a:pPr marL="181738" marR="183052" algn="ctr">
              <a:lnSpc>
                <a:spcPct val="94685"/>
              </a:lnSpc>
              <a:spcBef>
                <a:spcPts val="74"/>
              </a:spcBef>
            </a:pPr>
            <a:r>
              <a:rPr sz="200" spc="-4" dirty="0">
                <a:latin typeface="Georgia"/>
                <a:cs typeface="Georgia"/>
                <a:hlinkClick r:id="rId3"/>
              </a:rPr>
              <a:t>http://www.to</a:t>
            </a:r>
            <a:r>
              <a:rPr sz="200" spc="-4" dirty="0">
                <a:latin typeface="Georgia"/>
                <a:cs typeface="Georgia"/>
              </a:rPr>
              <a:t> wn.b a rnsta b le.m a .us</a:t>
            </a:r>
            <a:endParaRPr sz="200">
              <a:latin typeface="Georgia"/>
              <a:cs typeface="Georgia"/>
            </a:endParaRPr>
          </a:p>
          <a:p>
            <a:pPr marL="175226" marR="175715" algn="ctr">
              <a:lnSpc>
                <a:spcPts val="244"/>
              </a:lnSpc>
              <a:spcBef>
                <a:spcPts val="14"/>
              </a:spcBef>
            </a:pPr>
            <a:r>
              <a:rPr sz="200" spc="4" dirty="0">
                <a:latin typeface="Georgia"/>
                <a:cs typeface="Georgia"/>
              </a:rPr>
              <a:t>367 Ma in Street, Hya nnis, MA  02601 (508) 862-4624</a:t>
            </a:r>
            <a:endParaRPr sz="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3291144"/>
            <a:ext cx="8994231" cy="3476761"/>
          </a:xfrm>
          <a:prstGeom prst="rect">
            <a:avLst/>
          </a:prstGeom>
        </p:spPr>
        <p:txBody>
          <a:bodyPr wrap="square" lIns="0" tIns="355" rIns="0" bIns="0" rtlCol="0">
            <a:noAutofit/>
          </a:bodyPr>
          <a:lstStyle/>
          <a:p>
            <a:pPr>
              <a:lnSpc>
                <a:spcPts val="334"/>
              </a:lnSpc>
            </a:pPr>
            <a:endParaRPr sz="300"/>
          </a:p>
          <a:p>
            <a:pPr marL="3567916" marR="5680601" algn="ctr">
              <a:lnSpc>
                <a:spcPct val="117513"/>
              </a:lnSpc>
              <a:spcBef>
                <a:spcPts val="9548"/>
              </a:spcBef>
            </a:pPr>
            <a:r>
              <a:rPr sz="400" b="1" dirty="0">
                <a:latin typeface="Arial Black"/>
                <a:cs typeface="Arial Black"/>
              </a:rPr>
              <a:t>5.3 ac</a:t>
            </a:r>
            <a:endParaRPr sz="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392" y="114180"/>
            <a:ext cx="70274" cy="77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511392" y="366429"/>
            <a:ext cx="70274" cy="77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109221" y="1166013"/>
            <a:ext cx="63501" cy="77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6">
              <a:lnSpc>
                <a:spcPts val="477"/>
              </a:lnSpc>
            </a:pPr>
            <a:endParaRPr sz="500"/>
          </a:p>
        </p:txBody>
      </p:sp>
      <p:sp>
        <p:nvSpPr>
          <p:cNvPr id="384" name="Date Placeholder 3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49069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Cotuit Fire district confirmed property is within the critical Zone 2 wellhead protection area</a:t>
            </a:r>
          </a:p>
          <a:p>
            <a:pPr lvl="1"/>
            <a:r>
              <a:rPr lang="en-US" sz="2400" dirty="0"/>
              <a:t>Edge of property within 800 feet of drinking water wellfields.</a:t>
            </a:r>
          </a:p>
          <a:p>
            <a:pPr lvl="1"/>
            <a:r>
              <a:rPr lang="en-US" sz="2400" dirty="0"/>
              <a:t>Identified concerns include, wastewater discharges, storm water infiltration and fertilizers</a:t>
            </a:r>
          </a:p>
          <a:p>
            <a:pPr lvl="1"/>
            <a:r>
              <a:rPr lang="en-US" sz="2400" dirty="0"/>
              <a:t>A requested goal is a net reduction of Nitrogen loading to the groundwater.</a:t>
            </a:r>
          </a:p>
          <a:p>
            <a:pPr lvl="1"/>
            <a:r>
              <a:rPr lang="en-US" sz="2400" dirty="0"/>
              <a:t>For housing, suggested use of innovative alternative wastewater facility (septic system) and limit number of units/bedrooms.</a:t>
            </a:r>
          </a:p>
          <a:p>
            <a:pPr lvl="1"/>
            <a:r>
              <a:rPr lang="en-US" sz="2400" dirty="0"/>
              <a:t>Property not identified in CWMP for </a:t>
            </a:r>
            <a:r>
              <a:rPr lang="en-US" sz="2400" dirty="0" err="1"/>
              <a:t>sewering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24744" cy="457200"/>
          </a:xfrm>
        </p:spPr>
        <p:txBody>
          <a:bodyPr>
            <a:normAutofit/>
          </a:bodyPr>
          <a:lstStyle/>
          <a:p>
            <a:r>
              <a:rPr lang="en-US" sz="2400" dirty="0"/>
              <a:t>Former Cotuit Elementary School</a:t>
            </a:r>
          </a:p>
        </p:txBody>
      </p:sp>
    </p:spTree>
    <p:extLst>
      <p:ext uri="{BB962C8B-B14F-4D97-AF65-F5344CB8AC3E}">
        <p14:creationId xmlns:p14="http://schemas.microsoft.com/office/powerpoint/2010/main" val="18569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  1200 </a:t>
            </a:r>
            <a:r>
              <a:rPr lang="en-US" sz="2400" dirty="0" err="1" smtClean="0"/>
              <a:t>Phinneys</a:t>
            </a:r>
            <a:r>
              <a:rPr lang="en-US" sz="2400" dirty="0" smtClean="0"/>
              <a:t> Lane, Hyannis : 274 P: 031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732490" cy="4449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05600" y="1412367"/>
            <a:ext cx="158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of new parking lot for Cape </a:t>
            </a:r>
            <a:r>
              <a:rPr lang="en-US" dirty="0" err="1"/>
              <a:t>Codder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85534" y="3799835"/>
            <a:ext cx="1584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Location of cut through to back of police parking lot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916250"/>
            <a:ext cx="24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former VFW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83182" y="4343400"/>
            <a:ext cx="0" cy="147729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00600" y="4343400"/>
            <a:ext cx="1905000" cy="152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10201" y="2743200"/>
            <a:ext cx="1295399" cy="85294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315200" cy="5029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Acquired (12/1/2001)</a:t>
            </a:r>
          </a:p>
          <a:p>
            <a:pPr lvl="1"/>
            <a:r>
              <a:rPr lang="en-US" dirty="0"/>
              <a:t>Usable space ~70,750 </a:t>
            </a:r>
            <a:r>
              <a:rPr lang="en-US" dirty="0" err="1"/>
              <a:t>sq</a:t>
            </a:r>
            <a:r>
              <a:rPr lang="en-US" dirty="0"/>
              <a:t> feet = </a:t>
            </a:r>
            <a:r>
              <a:rPr lang="en-US" dirty="0" smtClean="0"/>
              <a:t>1.3 to 1.6 </a:t>
            </a:r>
            <a:r>
              <a:rPr lang="en-US" dirty="0"/>
              <a:t>acres</a:t>
            </a:r>
          </a:p>
          <a:p>
            <a:pPr lvl="1"/>
            <a:r>
              <a:rPr lang="en-US" dirty="0"/>
              <a:t>(Former VFW Map: 273 Parcel: 088)</a:t>
            </a:r>
          </a:p>
          <a:p>
            <a:pPr lvl="1"/>
            <a:r>
              <a:rPr lang="en-US" dirty="0"/>
              <a:t>located next to Police department</a:t>
            </a:r>
          </a:p>
          <a:p>
            <a:pPr lvl="1"/>
            <a:r>
              <a:rPr lang="en-US" dirty="0"/>
              <a:t>Vacant Parcel</a:t>
            </a:r>
          </a:p>
          <a:p>
            <a:pPr lvl="2"/>
            <a:r>
              <a:rPr lang="en-US" dirty="0"/>
              <a:t>Easement (Pipe lines for property across the street)</a:t>
            </a:r>
          </a:p>
          <a:p>
            <a:pPr lvl="1"/>
            <a:r>
              <a:rPr lang="en-US" dirty="0"/>
              <a:t>Not currently </a:t>
            </a:r>
            <a:r>
              <a:rPr lang="en-US" dirty="0" err="1"/>
              <a:t>Sewered</a:t>
            </a:r>
            <a:r>
              <a:rPr lang="en-US" dirty="0"/>
              <a:t> (In Phase I plan)</a:t>
            </a:r>
          </a:p>
          <a:p>
            <a:pPr lvl="1"/>
            <a:r>
              <a:rPr lang="en-US" dirty="0"/>
              <a:t>Options</a:t>
            </a:r>
          </a:p>
          <a:p>
            <a:pPr lvl="2"/>
            <a:r>
              <a:rPr lang="en-US" dirty="0" smtClean="0"/>
              <a:t>Sell </a:t>
            </a:r>
            <a:r>
              <a:rPr lang="en-US" dirty="0"/>
              <a:t>to developer with restrictions</a:t>
            </a:r>
          </a:p>
          <a:p>
            <a:pPr lvl="2"/>
            <a:r>
              <a:rPr lang="en-US" dirty="0"/>
              <a:t>Spend pre development money through CPC and Affordable Housing  Trust to see what can be built?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  1200 </a:t>
            </a:r>
            <a:r>
              <a:rPr lang="en-US" sz="2400" dirty="0" err="1" smtClean="0"/>
              <a:t>Phinneys</a:t>
            </a:r>
            <a:r>
              <a:rPr lang="en-US" sz="2400" dirty="0" smtClean="0"/>
              <a:t> Lane, Hyannis : 274 P: 031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56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2055" y="952142"/>
            <a:ext cx="1280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of parking lot for Cape </a:t>
            </a:r>
            <a:r>
              <a:rPr lang="en-US" dirty="0" err="1"/>
              <a:t>Codder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3139" y="6111832"/>
            <a:ext cx="24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former VFW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5921" y="6111832"/>
            <a:ext cx="289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BPD 2014 Aerial flyover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7" y="773624"/>
            <a:ext cx="6660821" cy="51695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226267" y="4343400"/>
            <a:ext cx="92669" cy="159889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6070722" y="2152471"/>
            <a:ext cx="1951415" cy="85982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9139" y="-37115"/>
            <a:ext cx="4795200" cy="636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5543807"/>
            <a:ext cx="2896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BPD 1998 parcel maps pre Land Swap pre addition to BPD station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2534" y="1219200"/>
            <a:ext cx="1584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of new parking lot for Cape </a:t>
            </a:r>
            <a:r>
              <a:rPr lang="en-US" dirty="0" err="1"/>
              <a:t>Codder</a:t>
            </a:r>
            <a:r>
              <a:rPr lang="en-US" dirty="0"/>
              <a:t> to be built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2" y="2696528"/>
            <a:ext cx="2251029" cy="50387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793" y="5840977"/>
            <a:ext cx="172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VFW</a:t>
            </a:r>
          </a:p>
          <a:p>
            <a:r>
              <a:rPr lang="en-US" dirty="0"/>
              <a:t>M:273 P: 088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47800" y="4800600"/>
            <a:ext cx="228600" cy="86469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70579" y="74860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M:274 P: 031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36848" y="933271"/>
            <a:ext cx="3423209" cy="137020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604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  164 Route 149, </a:t>
            </a:r>
            <a:r>
              <a:rPr lang="en-US" sz="2400" dirty="0" err="1" smtClean="0"/>
              <a:t>Marstons</a:t>
            </a:r>
            <a:r>
              <a:rPr lang="en-US" sz="2400" dirty="0" smtClean="0"/>
              <a:t> Mills M: 078 P: 074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400" y="1447800"/>
            <a:ext cx="12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</a:t>
            </a:r>
          </a:p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78" y="1466850"/>
            <a:ext cx="5620321" cy="43620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311548" y="2094130"/>
            <a:ext cx="3489052" cy="15634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4343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164 Route 149, Marstons Mill</a:t>
            </a:r>
          </a:p>
          <a:p>
            <a:pPr lvl="1"/>
            <a:r>
              <a:rPr lang="en-US" dirty="0" smtClean="0"/>
              <a:t>Acquired 7/11/2016</a:t>
            </a:r>
          </a:p>
          <a:p>
            <a:pPr lvl="1"/>
            <a:r>
              <a:rPr lang="en-US" dirty="0" smtClean="0"/>
              <a:t>Paid </a:t>
            </a:r>
            <a:r>
              <a:rPr lang="en-US" dirty="0"/>
              <a:t>$</a:t>
            </a:r>
            <a:r>
              <a:rPr lang="en-US" dirty="0" smtClean="0"/>
              <a:t>265,000 (Land assessed at $123,300)</a:t>
            </a:r>
            <a:endParaRPr lang="en-US" dirty="0"/>
          </a:p>
          <a:p>
            <a:pPr lvl="1"/>
            <a:r>
              <a:rPr lang="en-US" dirty="0" smtClean="0"/>
              <a:t>0.85 acres (Modified)</a:t>
            </a:r>
          </a:p>
          <a:p>
            <a:pPr lvl="1"/>
            <a:r>
              <a:rPr lang="en-US" dirty="0" smtClean="0"/>
              <a:t>Contains a building -- Possible tear down and rebuild, depending on condition.</a:t>
            </a:r>
          </a:p>
          <a:p>
            <a:pPr lvl="1"/>
            <a:r>
              <a:rPr lang="en-US" dirty="0" smtClean="0"/>
              <a:t>Non </a:t>
            </a:r>
            <a:r>
              <a:rPr lang="en-US" dirty="0" err="1" smtClean="0"/>
              <a:t>Sewered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(Septic System status to be verified)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</a:t>
            </a:r>
            <a:r>
              <a:rPr lang="en-US" sz="2400" dirty="0"/>
              <a:t>164 </a:t>
            </a:r>
            <a:r>
              <a:rPr lang="en-US" sz="2400" dirty="0" smtClean="0"/>
              <a:t>Route </a:t>
            </a:r>
            <a:r>
              <a:rPr lang="en-US" sz="2400" dirty="0"/>
              <a:t>149, </a:t>
            </a:r>
            <a:r>
              <a:rPr lang="en-US" sz="2400" dirty="0" err="1"/>
              <a:t>Marstons</a:t>
            </a:r>
            <a:r>
              <a:rPr lang="en-US" sz="2400" dirty="0"/>
              <a:t> </a:t>
            </a:r>
            <a:r>
              <a:rPr lang="en-US" sz="2400" dirty="0" smtClean="0"/>
              <a:t>Mills M: 078 P:074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086600" cy="4572000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en-US" u="sng" dirty="0" smtClean="0"/>
              <a:t>2/17/21 NEXT STEPS</a:t>
            </a:r>
          </a:p>
          <a:p>
            <a:pPr lvl="1"/>
            <a:r>
              <a:rPr lang="en-US" dirty="0" smtClean="0"/>
              <a:t>Appraisal to be done -- Based on anticipated value and current </a:t>
            </a:r>
            <a:r>
              <a:rPr lang="en-US" dirty="0" smtClean="0">
                <a:solidFill>
                  <a:srgbClr val="0070C0"/>
                </a:solidFill>
              </a:rPr>
              <a:t>condition (</a:t>
            </a:r>
            <a:r>
              <a:rPr lang="en-US" b="1" dirty="0" smtClean="0">
                <a:solidFill>
                  <a:srgbClr val="FF0000"/>
                </a:solidFill>
              </a:rPr>
              <a:t>See condemned status note below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Certified Plot plan being prepared (</a:t>
            </a:r>
            <a:r>
              <a:rPr lang="en-US" b="1" dirty="0" smtClean="0">
                <a:solidFill>
                  <a:srgbClr val="FF0000"/>
                </a:solidFill>
              </a:rPr>
              <a:t>On going effort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Issue of defining the easement for parking spaces on </a:t>
            </a:r>
            <a:r>
              <a:rPr lang="en-US" dirty="0"/>
              <a:t>149 (</a:t>
            </a:r>
            <a:r>
              <a:rPr lang="en-US" b="1" dirty="0">
                <a:solidFill>
                  <a:srgbClr val="FF0000"/>
                </a:solidFill>
              </a:rPr>
              <a:t>On going effort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Possible future sidewalk easement to be pursued before we put out the final sale. </a:t>
            </a:r>
          </a:p>
          <a:p>
            <a:pPr lvl="1"/>
            <a:r>
              <a:rPr lang="en-US" dirty="0" smtClean="0"/>
              <a:t>Building Department inspection of structure to determine condition. </a:t>
            </a:r>
            <a:r>
              <a:rPr lang="en-US" b="1" dirty="0" smtClean="0">
                <a:solidFill>
                  <a:srgbClr val="FF0000"/>
                </a:solidFill>
              </a:rPr>
              <a:t>(May have been condemned)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164 Route 149, </a:t>
            </a:r>
            <a:r>
              <a:rPr lang="en-US" sz="2800" dirty="0" err="1" smtClean="0"/>
              <a:t>Marstons</a:t>
            </a:r>
            <a:r>
              <a:rPr lang="en-US" sz="2800" dirty="0" smtClean="0"/>
              <a:t> Mills</a:t>
            </a:r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AMAC   2/17/2021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1141</TotalTime>
  <Words>1975</Words>
  <Application>Microsoft Office PowerPoint</Application>
  <PresentationFormat>On-screen Show (4:3)</PresentationFormat>
  <Paragraphs>270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Austin</vt:lpstr>
      <vt:lpstr>Acrobat Document</vt:lpstr>
      <vt:lpstr>Asset Management Advisory Committee </vt:lpstr>
      <vt:lpstr>     Meeting topics Recap</vt:lpstr>
      <vt:lpstr>       1200 Phinneys Lane, Hyannis : 274 P: 031</vt:lpstr>
      <vt:lpstr>       1200 Phinneys Lane, Hyannis : 274 P: 031</vt:lpstr>
      <vt:lpstr>PowerPoint Presentation</vt:lpstr>
      <vt:lpstr>PowerPoint Presentation</vt:lpstr>
      <vt:lpstr>       164 Route 149, Marstons Mills M: 078 P: 074</vt:lpstr>
      <vt:lpstr>       164 Route 149, Marstons Mills M: 078 P:074</vt:lpstr>
      <vt:lpstr>       164 Route 149, Marstons Mills</vt:lpstr>
      <vt:lpstr>     35/45 Mitchell's Way, Hyannis (M: 308 P: 273/001 + 273/002)</vt:lpstr>
      <vt:lpstr>     35/45 Mitchell's Way, Hyannis (M: 308 P: 273/001 + 273/002)</vt:lpstr>
      <vt:lpstr>109 Sea Street, Hyannis (M: 307 P: 080)</vt:lpstr>
      <vt:lpstr>        109 Sea Street, Hyannis (M: 307 P: 080)</vt:lpstr>
      <vt:lpstr>63 Pine Ridge Road (M: 018 P: 052)  117 Oakwood Road (M: 018 P: 050) 121 Oakwood Road(M: 018 P: 055/002)  125 Oakwood Road (M: 018 P: 049)</vt:lpstr>
      <vt:lpstr>63 Pine Ridge Road (M: 018 P: 052)  117 Oakwood Road (M: 018 P: 050)  121 Oakwood Road(M: 018 P: 055/002)  125 Oakwood Road (M: 018 P: 049)</vt:lpstr>
      <vt:lpstr>221 Ebenezzer Road, Osterville (M: 146 P: 064)</vt:lpstr>
      <vt:lpstr>PowerPoint Presentation</vt:lpstr>
      <vt:lpstr>PowerPoint Presentation</vt:lpstr>
      <vt:lpstr>PowerPoint Presentation</vt:lpstr>
      <vt:lpstr>2095 Main Street, Marstons Mills (Map: 077 Parcel: 026)</vt:lpstr>
      <vt:lpstr>2095 Main Street, Marstons Mills (Map: 077 Parcel: 026)</vt:lpstr>
      <vt:lpstr>Former Cotuit Elementary School 140 Old Oyster Road, Cotuit (Map: 021 Parcel: 008)</vt:lpstr>
      <vt:lpstr>Former Cotuit Elementary School</vt:lpstr>
      <vt:lpstr>Former Cotuit Elementary School</vt:lpstr>
      <vt:lpstr>PowerPoint Presentation</vt:lpstr>
      <vt:lpstr>Former Cotuit Elementary School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Management Advisory Committee</dc:title>
  <dc:creator>Dave Anthony</dc:creator>
  <cp:lastModifiedBy>Lovell, Cynthia</cp:lastModifiedBy>
  <cp:revision>62</cp:revision>
  <cp:lastPrinted>2019-05-16T21:36:38Z</cp:lastPrinted>
  <dcterms:created xsi:type="dcterms:W3CDTF">2019-05-16T19:38:33Z</dcterms:created>
  <dcterms:modified xsi:type="dcterms:W3CDTF">2021-02-17T23:47:00Z</dcterms:modified>
</cp:coreProperties>
</file>